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147" r:id="rId2"/>
    <p:sldId id="2148" r:id="rId3"/>
    <p:sldId id="2146" r:id="rId4"/>
    <p:sldId id="269" r:id="rId5"/>
  </p:sldIdLst>
  <p:sldSz cx="6858000" cy="9906000" type="A4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94FA88F6-A364-4A6E-A0A8-1217D1AF8BB7}">
          <p14:sldIdLst/>
        </p14:section>
        <p14:section name="タイトルなしのセクション" id="{D24DEF66-1BAC-4E59-B6A6-98A0F6548A78}">
          <p14:sldIdLst>
            <p14:sldId id="2147"/>
            <p14:sldId id="2148"/>
            <p14:sldId id="214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1" clrIdx="0"/>
  <p:cmAuthor id="2" name="PC17" initials="P" lastIdx="3" clrIdx="1">
    <p:extLst>
      <p:ext uri="{19B8F6BF-5375-455C-9EA6-DF929625EA0E}">
        <p15:presenceInfo xmlns:p15="http://schemas.microsoft.com/office/powerpoint/2012/main" userId="PC1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48D1C"/>
    <a:srgbClr val="FF9999"/>
    <a:srgbClr val="92B4D6"/>
    <a:srgbClr val="FFD1D1"/>
    <a:srgbClr val="0066FF"/>
    <a:srgbClr val="FF99FF"/>
    <a:srgbClr val="FFCC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3" autoAdjust="0"/>
    <p:restoredTop sz="86389" autoAdjust="0"/>
  </p:normalViewPr>
  <p:slideViewPr>
    <p:cSldViewPr snapToGrid="0">
      <p:cViewPr varScale="1">
        <p:scale>
          <a:sx n="74" d="100"/>
          <a:sy n="74" d="100"/>
        </p:scale>
        <p:origin x="30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honku\Documents\&#9678;&#12288;MDC&#26989;&#21209;\MDC&#12539;&#26412;&#34101;&#12288;&#21462;&#32224;&#24441;&#12288;&#26666;&#20027;&#12288;&#27770;&#31639;\21&#24180;&#65299;&#26376;&#27770;&#31639;\220110&#12288;MDC%20&#12398;&#22770;&#19978;&#12288;&#21033;&#30410;&#122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honku\Documents\&#9678;&#12288;MDC&#26989;&#21209;\MDC&#12539;&#26412;&#34101;&#12288;&#21462;&#32224;&#24441;&#12288;&#26666;&#20027;&#12288;&#27770;&#31639;\21&#24180;&#65299;&#26376;&#27770;&#31639;\220110&#12288;MDC%20&#12398;&#22770;&#19978;&#12288;&#21033;&#30410;&#1228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r>
              <a:rPr lang="en-US" dirty="0"/>
              <a:t>MDC(</a:t>
            </a:r>
            <a:r>
              <a:rPr lang="ja-JP" dirty="0"/>
              <a:t>子会社連結）</a:t>
            </a:r>
            <a:endParaRPr lang="en-US" altLang="ja-JP" dirty="0"/>
          </a:p>
          <a:p>
            <a:pPr>
              <a:defRPr/>
            </a:pPr>
            <a:r>
              <a:rPr lang="en-US" dirty="0"/>
              <a:t> </a:t>
            </a:r>
            <a:r>
              <a:rPr lang="ja-JP" dirty="0"/>
              <a:t>の売上と利益</a:t>
            </a:r>
          </a:p>
        </c:rich>
      </c:tx>
      <c:layout>
        <c:manualLayout>
          <c:xMode val="edge"/>
          <c:yMode val="edge"/>
          <c:x val="0.3417330874270445"/>
          <c:y val="4.92120137426576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  <a:ea typeface="HGP明朝B" panose="020208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4953194741607293"/>
          <c:y val="0.17688768977995445"/>
          <c:w val="0.73129873892888608"/>
          <c:h val="0.7859539102793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Sheet1!$B$18:$B$28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Sheet1!$C$18:$C$28</c:f>
              <c:numCache>
                <c:formatCode>#,##0</c:formatCode>
                <c:ptCount val="11"/>
                <c:pt idx="0">
                  <c:v>7.125</c:v>
                </c:pt>
                <c:pt idx="1">
                  <c:v>30.966660000000001</c:v>
                </c:pt>
                <c:pt idx="2">
                  <c:v>42.81306</c:v>
                </c:pt>
                <c:pt idx="3">
                  <c:v>54.70111</c:v>
                </c:pt>
                <c:pt idx="4">
                  <c:v>0.472223</c:v>
                </c:pt>
                <c:pt idx="5">
                  <c:v>70.538889999999995</c:v>
                </c:pt>
                <c:pt idx="6">
                  <c:v>112.022991</c:v>
                </c:pt>
                <c:pt idx="7">
                  <c:v>360</c:v>
                </c:pt>
                <c:pt idx="8">
                  <c:v>671.56100000000004</c:v>
                </c:pt>
                <c:pt idx="9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4-42F7-896D-69C61A603AA9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利益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Sheet1!$B$18:$B$28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Sheet1!$D$18:$D$28</c:f>
              <c:numCache>
                <c:formatCode>#,##0</c:formatCode>
                <c:ptCount val="11"/>
                <c:pt idx="0">
                  <c:v>0.341196</c:v>
                </c:pt>
                <c:pt idx="1">
                  <c:v>3.5578099999999999</c:v>
                </c:pt>
                <c:pt idx="2">
                  <c:v>13.61126</c:v>
                </c:pt>
                <c:pt idx="3">
                  <c:v>27.785374000000001</c:v>
                </c:pt>
                <c:pt idx="4">
                  <c:v>-72.493212999999997</c:v>
                </c:pt>
                <c:pt idx="5">
                  <c:v>-37.268757000000001</c:v>
                </c:pt>
                <c:pt idx="6">
                  <c:v>10</c:v>
                </c:pt>
                <c:pt idx="7">
                  <c:v>88</c:v>
                </c:pt>
                <c:pt idx="8">
                  <c:v>158.41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4-42F7-896D-69C61A60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289784"/>
        <c:axId val="536290440"/>
      </c:barChart>
      <c:dateAx>
        <c:axId val="53628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Condensed" panose="020B0502040204020203" pitchFamily="34" charset="0"/>
                    <a:ea typeface="HGP明朝B" panose="02020800000000000000" pitchFamily="18" charset="-128"/>
                    <a:cs typeface="+mn-cs"/>
                  </a:defRPr>
                </a:pPr>
                <a:r>
                  <a:rPr lang="ja-JP"/>
                  <a:t>年度</a:t>
                </a:r>
              </a:p>
            </c:rich>
          </c:tx>
          <c:layout>
            <c:manualLayout>
              <c:xMode val="edge"/>
              <c:yMode val="edge"/>
              <c:x val="0.52833991931252167"/>
              <c:y val="0.85217244818796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Condensed" panose="020B0502040204020203" pitchFamily="34" charset="0"/>
                  <a:ea typeface="HGP明朝B" panose="020208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endParaRPr lang="ja-JP"/>
          </a:p>
        </c:txPr>
        <c:crossAx val="536290440"/>
        <c:crosses val="autoZero"/>
        <c:auto val="0"/>
        <c:lblOffset val="100"/>
        <c:baseTimeUnit val="days"/>
      </c:dateAx>
      <c:valAx>
        <c:axId val="5362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Condensed" panose="020B0502040204020203" pitchFamily="34" charset="0"/>
                    <a:ea typeface="HGP明朝B" panose="02020800000000000000" pitchFamily="18" charset="-128"/>
                    <a:cs typeface="+mn-cs"/>
                  </a:defRPr>
                </a:pPr>
                <a:r>
                  <a:rPr lang="ja-JP"/>
                  <a:t>金額（万円）</a:t>
                </a:r>
              </a:p>
            </c:rich>
          </c:tx>
          <c:layout>
            <c:manualLayout>
              <c:xMode val="edge"/>
              <c:yMode val="edge"/>
              <c:x val="2.2422733376595322E-3"/>
              <c:y val="0.38066773835312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Condensed" panose="020B0502040204020203" pitchFamily="34" charset="0"/>
                  <a:ea typeface="HGP明朝B" panose="02020800000000000000" pitchFamily="18" charset="-128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endParaRPr lang="ja-JP"/>
          </a:p>
        </c:txPr>
        <c:crossAx val="53628978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0808000880404717"/>
          <c:y val="0.52791220677771966"/>
          <c:w val="0.48460574545096097"/>
          <c:h val="9.7400289904491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  <a:ea typeface="HGP明朝B" panose="020208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Bahnschrift SemiCondensed" panose="020B0502040204020203" pitchFamily="34" charset="0"/>
          <a:ea typeface="HGP明朝B" panose="02020800000000000000" pitchFamily="18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r>
              <a:rPr lang="en-US" dirty="0"/>
              <a:t>Sales and Profits </a:t>
            </a:r>
          </a:p>
          <a:p>
            <a:pPr>
              <a:defRPr/>
            </a:pPr>
            <a:r>
              <a:rPr lang="en-US" dirty="0"/>
              <a:t>of MDC</a:t>
            </a:r>
            <a:endParaRPr lang="ja-JP" dirty="0"/>
          </a:p>
        </c:rich>
      </c:tx>
      <c:layout>
        <c:manualLayout>
          <c:xMode val="edge"/>
          <c:yMode val="edge"/>
          <c:x val="0.33692953660089686"/>
          <c:y val="4.92137150142347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  <a:ea typeface="HGP明朝B" panose="020208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2894129597075802"/>
          <c:y val="0.17688768977995445"/>
          <c:w val="0.75188953682788029"/>
          <c:h val="0.7859539102793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Sheet1!$B$18:$B$28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Sheet1!$C$18:$C$28</c:f>
              <c:numCache>
                <c:formatCode>#,##0</c:formatCode>
                <c:ptCount val="11"/>
                <c:pt idx="0">
                  <c:v>7.125</c:v>
                </c:pt>
                <c:pt idx="1">
                  <c:v>30.966660000000001</c:v>
                </c:pt>
                <c:pt idx="2">
                  <c:v>42.81306</c:v>
                </c:pt>
                <c:pt idx="3">
                  <c:v>54.70111</c:v>
                </c:pt>
                <c:pt idx="4">
                  <c:v>0.472223</c:v>
                </c:pt>
                <c:pt idx="5">
                  <c:v>70.538889999999995</c:v>
                </c:pt>
                <c:pt idx="6">
                  <c:v>112.022991</c:v>
                </c:pt>
                <c:pt idx="7">
                  <c:v>360</c:v>
                </c:pt>
                <c:pt idx="8">
                  <c:v>671.56100000000004</c:v>
                </c:pt>
                <c:pt idx="9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4-42F7-896D-69C61A603AA9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利益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Sheet1!$B$18:$B$28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Sheet1!$D$18:$D$28</c:f>
              <c:numCache>
                <c:formatCode>#,##0</c:formatCode>
                <c:ptCount val="11"/>
                <c:pt idx="0">
                  <c:v>0.341196</c:v>
                </c:pt>
                <c:pt idx="1">
                  <c:v>3.5578099999999999</c:v>
                </c:pt>
                <c:pt idx="2">
                  <c:v>13.61126</c:v>
                </c:pt>
                <c:pt idx="3">
                  <c:v>27.785374000000001</c:v>
                </c:pt>
                <c:pt idx="4">
                  <c:v>-72.493212999999997</c:v>
                </c:pt>
                <c:pt idx="5">
                  <c:v>-37.268757000000001</c:v>
                </c:pt>
                <c:pt idx="6">
                  <c:v>10</c:v>
                </c:pt>
                <c:pt idx="7">
                  <c:v>88</c:v>
                </c:pt>
                <c:pt idx="8">
                  <c:v>158.41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4-42F7-896D-69C61A60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289784"/>
        <c:axId val="536290440"/>
      </c:barChart>
      <c:dateAx>
        <c:axId val="53628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Condensed" panose="020B0502040204020203" pitchFamily="34" charset="0"/>
                    <a:ea typeface="HGP明朝B" panose="02020800000000000000" pitchFamily="18" charset="-128"/>
                    <a:cs typeface="+mn-cs"/>
                  </a:defRPr>
                </a:pPr>
                <a:r>
                  <a:rPr lang="en-US" altLang="ja-JP" dirty="0"/>
                  <a:t>Year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52833991931252167"/>
              <c:y val="0.85217244818796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Condensed" panose="020B0502040204020203" pitchFamily="34" charset="0"/>
                  <a:ea typeface="HGP明朝B" panose="020208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endParaRPr lang="ja-JP"/>
          </a:p>
        </c:txPr>
        <c:crossAx val="536290440"/>
        <c:crosses val="autoZero"/>
        <c:auto val="0"/>
        <c:lblOffset val="100"/>
        <c:baseTimeUnit val="days"/>
      </c:dateAx>
      <c:valAx>
        <c:axId val="5362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Condensed" panose="020B0502040204020203" pitchFamily="34" charset="0"/>
                    <a:ea typeface="HGP明朝B" panose="02020800000000000000" pitchFamily="18" charset="-128"/>
                    <a:cs typeface="+mn-cs"/>
                  </a:defRPr>
                </a:pPr>
                <a:r>
                  <a:rPr lang="en-US" altLang="ja-JP" dirty="0"/>
                  <a:t>Income</a:t>
                </a:r>
                <a:r>
                  <a:rPr lang="ja-JP" dirty="0"/>
                  <a:t>（</a:t>
                </a:r>
                <a:r>
                  <a:rPr lang="en-US" altLang="ja-JP" dirty="0"/>
                  <a:t>10K yen</a:t>
                </a:r>
                <a:r>
                  <a:rPr lang="ja-JP" dirty="0"/>
                  <a:t>）</a:t>
                </a:r>
              </a:p>
            </c:rich>
          </c:tx>
          <c:layout>
            <c:manualLayout>
              <c:xMode val="edge"/>
              <c:yMode val="edge"/>
              <c:x val="0"/>
              <c:y val="0.39046880751857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Condensed" panose="020B0502040204020203" pitchFamily="34" charset="0"/>
                  <a:ea typeface="HGP明朝B" panose="02020800000000000000" pitchFamily="18" charset="-128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HGP明朝B" panose="02020800000000000000" pitchFamily="18" charset="-128"/>
                <a:cs typeface="+mn-cs"/>
              </a:defRPr>
            </a:pPr>
            <a:endParaRPr lang="ja-JP"/>
          </a:p>
        </c:txPr>
        <c:crossAx val="53628978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Bahnschrift SemiCondensed" panose="020B0502040204020203" pitchFamily="34" charset="0"/>
          <a:ea typeface="HGP明朝B" panose="02020800000000000000" pitchFamily="18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285D5FF-2C6A-4F36-96E0-AD44F7F2A0AE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495" y="4822624"/>
            <a:ext cx="5511174" cy="3945928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934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254CF134-78D1-4607-8A96-E60DCFA33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F134-78D1-4607-8A96-E60DCFA33B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4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1BAFF-D6F5-4731-AC2F-2232E370DE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26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F134-78D1-4607-8A96-E60DCFA33B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86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1BAFF-D6F5-4731-AC2F-2232E370DE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87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48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7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74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1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1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08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3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1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4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EEA7-31F3-4A55-BBA9-A2FFDF15A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39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emf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em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emf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em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4D60332C-2F65-1A16-9CB6-E69473960D2E}"/>
              </a:ext>
            </a:extLst>
          </p:cNvPr>
          <p:cNvSpPr/>
          <p:nvPr/>
        </p:nvSpPr>
        <p:spPr>
          <a:xfrm>
            <a:off x="0" y="1"/>
            <a:ext cx="6858000" cy="3519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マグネデザイン㈱の　紹介　　　　　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23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4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月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6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日　マグネデザイン社長　本蔵義信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icrosoft GothicNeo" panose="020B0500000101010101" pitchFamily="34" charset="-127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436102-60E6-FBCB-DC45-C5DDF91093FA}"/>
              </a:ext>
            </a:extLst>
          </p:cNvPr>
          <p:cNvSpPr/>
          <p:nvPr/>
        </p:nvSpPr>
        <p:spPr>
          <a:xfrm>
            <a:off x="94954" y="3394222"/>
            <a:ext cx="217714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事業拠点の変化</a:t>
            </a:r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3BCE6D0-AD52-FBB5-A531-EDA86006447E}"/>
              </a:ext>
            </a:extLst>
          </p:cNvPr>
          <p:cNvSpPr/>
          <p:nvPr/>
        </p:nvSpPr>
        <p:spPr>
          <a:xfrm>
            <a:off x="-35567" y="403765"/>
            <a:ext cx="11678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経営理念</a:t>
            </a:r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9" name="テキスト ボックス 186">
            <a:extLst>
              <a:ext uri="{FF2B5EF4-FFF2-40B4-BE49-F238E27FC236}">
                <a16:creationId xmlns:a16="http://schemas.microsoft.com/office/drawing/2014/main" id="{9B10F302-5B57-DD68-1C9A-0B19A575F46A}"/>
              </a:ext>
            </a:extLst>
          </p:cNvPr>
          <p:cNvSpPr txBox="1"/>
          <p:nvPr/>
        </p:nvSpPr>
        <p:spPr>
          <a:xfrm>
            <a:off x="100836" y="2611264"/>
            <a:ext cx="474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従業員：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２名　特許：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46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取得　</a:t>
            </a:r>
            <a:endParaRPr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F0491E-79D8-56BF-90DC-DC08359404A4}"/>
              </a:ext>
            </a:extLst>
          </p:cNvPr>
          <p:cNvSpPr/>
          <p:nvPr/>
        </p:nvSpPr>
        <p:spPr>
          <a:xfrm>
            <a:off x="14669" y="795697"/>
            <a:ext cx="86986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沿革</a:t>
            </a:r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12" name="テキスト ボックス 186">
            <a:extLst>
              <a:ext uri="{FF2B5EF4-FFF2-40B4-BE49-F238E27FC236}">
                <a16:creationId xmlns:a16="http://schemas.microsoft.com/office/drawing/2014/main" id="{57B47EC3-AE8C-06D1-0E14-0EF5D1C947B8}"/>
              </a:ext>
            </a:extLst>
          </p:cNvPr>
          <p:cNvSpPr txBox="1"/>
          <p:nvPr/>
        </p:nvSpPr>
        <p:spPr>
          <a:xfrm>
            <a:off x="1046841" y="454940"/>
            <a:ext cx="572003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世紀は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Electronics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の時代、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21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世紀は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Magnetics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の時代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86">
            <a:extLst>
              <a:ext uri="{FF2B5EF4-FFF2-40B4-BE49-F238E27FC236}">
                <a16:creationId xmlns:a16="http://schemas.microsoft.com/office/drawing/2014/main" id="{4AADEFE7-8E07-041F-1945-3EE282243696}"/>
              </a:ext>
            </a:extLst>
          </p:cNvPr>
          <p:cNvSpPr txBox="1"/>
          <p:nvPr/>
        </p:nvSpPr>
        <p:spPr>
          <a:xfrm>
            <a:off x="67674" y="2867389"/>
            <a:ext cx="42821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研究開発会社（委託開発事業とライセンスビジネス）　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月期：売上げ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億円、利益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1.4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086175-73B9-32AD-CC26-ACC202747CF2}"/>
              </a:ext>
            </a:extLst>
          </p:cNvPr>
          <p:cNvSpPr/>
          <p:nvPr/>
        </p:nvSpPr>
        <p:spPr>
          <a:xfrm>
            <a:off x="-6381" y="4872633"/>
            <a:ext cx="6870761" cy="536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23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年度以降　事業展開　</a:t>
            </a:r>
            <a:endParaRPr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　米国子会社米国</a:t>
            </a:r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MDC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を設立　半導体回路開発　　</a:t>
            </a:r>
            <a:endParaRPr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512C228-FD0F-FEA5-5AB1-118C4302BEEE}"/>
              </a:ext>
            </a:extLst>
          </p:cNvPr>
          <p:cNvGrpSpPr/>
          <p:nvPr/>
        </p:nvGrpSpPr>
        <p:grpSpPr>
          <a:xfrm>
            <a:off x="204516" y="5455053"/>
            <a:ext cx="2067584" cy="1087496"/>
            <a:chOff x="6168709" y="730334"/>
            <a:chExt cx="2756779" cy="1449995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8B3CA42-F62E-9D25-3824-EEBCA30EF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6" t="22494" r="4089" b="10019"/>
            <a:stretch/>
          </p:blipFill>
          <p:spPr>
            <a:xfrm>
              <a:off x="6168709" y="730334"/>
              <a:ext cx="2756779" cy="1449995"/>
            </a:xfrm>
            <a:prstGeom prst="rect">
              <a:avLst/>
            </a:prstGeom>
          </p:spPr>
        </p:pic>
        <p:sp>
          <p:nvSpPr>
            <p:cNvPr id="34" name="テキスト ボックス 186">
              <a:extLst>
                <a:ext uri="{FF2B5EF4-FFF2-40B4-BE49-F238E27FC236}">
                  <a16:creationId xmlns:a16="http://schemas.microsoft.com/office/drawing/2014/main" id="{807B98E3-5273-72B8-8D79-3BA946AE6B51}"/>
                </a:ext>
              </a:extLst>
            </p:cNvPr>
            <p:cNvSpPr txBox="1"/>
            <p:nvPr/>
          </p:nvSpPr>
          <p:spPr>
            <a:xfrm>
              <a:off x="6215270" y="1710714"/>
              <a:ext cx="2502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ja-JP" altLang="en-US" sz="15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シリコンバレー事務所</a:t>
              </a:r>
              <a:endParaRPr lang="en-US" altLang="ja-JP" sz="15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5" name="TextBox 1">
            <a:extLst>
              <a:ext uri="{FF2B5EF4-FFF2-40B4-BE49-F238E27FC236}">
                <a16:creationId xmlns:a16="http://schemas.microsoft.com/office/drawing/2014/main" id="{9446C067-F7B5-02B9-D484-CBB485A61B6C}"/>
              </a:ext>
            </a:extLst>
          </p:cNvPr>
          <p:cNvSpPr txBox="1"/>
          <p:nvPr/>
        </p:nvSpPr>
        <p:spPr>
          <a:xfrm>
            <a:off x="2537906" y="5626147"/>
            <a:ext cx="187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Cloudnav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U-lab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・マグネデザイン社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・朝日インテック　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・スタンフォード大学医学部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D4A3063-28EC-65FB-B3ED-B45BAFAC43A3}"/>
              </a:ext>
            </a:extLst>
          </p:cNvPr>
          <p:cNvGrpSpPr/>
          <p:nvPr/>
        </p:nvGrpSpPr>
        <p:grpSpPr>
          <a:xfrm>
            <a:off x="449599" y="3665419"/>
            <a:ext cx="5912588" cy="1225767"/>
            <a:chOff x="449313" y="2247841"/>
            <a:chExt cx="5912588" cy="122576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8FD6CCC-D840-CF7F-BE94-30214D70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5780" y="2328835"/>
              <a:ext cx="1464167" cy="95450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8861A3D-23C9-6D8D-F3C5-DBBF940C0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00" b="12004"/>
            <a:stretch/>
          </p:blipFill>
          <p:spPr>
            <a:xfrm>
              <a:off x="4500585" y="2281923"/>
              <a:ext cx="1861316" cy="1038777"/>
            </a:xfrm>
            <a:prstGeom prst="rect">
              <a:avLst/>
            </a:prstGeom>
          </p:spPr>
        </p:pic>
        <p:sp>
          <p:nvSpPr>
            <p:cNvPr id="15" name="テキスト ボックス 186">
              <a:extLst>
                <a:ext uri="{FF2B5EF4-FFF2-40B4-BE49-F238E27FC236}">
                  <a16:creationId xmlns:a16="http://schemas.microsoft.com/office/drawing/2014/main" id="{27EC487E-2B20-25B4-6DBF-8C13A9CF5208}"/>
                </a:ext>
              </a:extLst>
            </p:cNvPr>
            <p:cNvSpPr txBox="1"/>
            <p:nvPr/>
          </p:nvSpPr>
          <p:spPr>
            <a:xfrm>
              <a:off x="3769679" y="2247841"/>
              <a:ext cx="607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23</a:t>
              </a:r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endPara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移転</a:t>
              </a:r>
            </a:p>
          </p:txBody>
        </p:sp>
        <p:sp>
          <p:nvSpPr>
            <p:cNvPr id="16" name="テキスト ボックス 186">
              <a:extLst>
                <a:ext uri="{FF2B5EF4-FFF2-40B4-BE49-F238E27FC236}">
                  <a16:creationId xmlns:a16="http://schemas.microsoft.com/office/drawing/2014/main" id="{FB015A21-F6EB-457E-EC43-AE53E93BDAC8}"/>
                </a:ext>
              </a:extLst>
            </p:cNvPr>
            <p:cNvSpPr txBox="1"/>
            <p:nvPr/>
          </p:nvSpPr>
          <p:spPr>
            <a:xfrm>
              <a:off x="819465" y="2411636"/>
              <a:ext cx="625541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名大</a:t>
              </a:r>
            </a:p>
          </p:txBody>
        </p:sp>
        <p:sp>
          <p:nvSpPr>
            <p:cNvPr id="20" name="テキスト ボックス 186">
              <a:extLst>
                <a:ext uri="{FF2B5EF4-FFF2-40B4-BE49-F238E27FC236}">
                  <a16:creationId xmlns:a16="http://schemas.microsoft.com/office/drawing/2014/main" id="{E5183B96-C6F8-8E70-1AEF-C719A1F4324F}"/>
                </a:ext>
              </a:extLst>
            </p:cNvPr>
            <p:cNvSpPr txBox="1"/>
            <p:nvPr/>
          </p:nvSpPr>
          <p:spPr>
            <a:xfrm>
              <a:off x="1580011" y="2827277"/>
              <a:ext cx="111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16</a:t>
              </a:r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endPara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クリーンルーム建設</a:t>
              </a:r>
            </a:p>
          </p:txBody>
        </p:sp>
        <p:sp>
          <p:nvSpPr>
            <p:cNvPr id="22" name="テキスト ボックス 186">
              <a:extLst>
                <a:ext uri="{FF2B5EF4-FFF2-40B4-BE49-F238E27FC236}">
                  <a16:creationId xmlns:a16="http://schemas.microsoft.com/office/drawing/2014/main" id="{C03D236E-5349-B1DA-1FEC-7AB26919367A}"/>
                </a:ext>
              </a:extLst>
            </p:cNvPr>
            <p:cNvSpPr txBox="1"/>
            <p:nvPr/>
          </p:nvSpPr>
          <p:spPr>
            <a:xfrm>
              <a:off x="4923329" y="2357124"/>
              <a:ext cx="1237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美浜研究所</a:t>
              </a:r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18846E93-859F-3EBB-6F9B-F1833EF311D6}"/>
                </a:ext>
              </a:extLst>
            </p:cNvPr>
            <p:cNvSpPr/>
            <p:nvPr/>
          </p:nvSpPr>
          <p:spPr>
            <a:xfrm>
              <a:off x="1541669" y="2469367"/>
              <a:ext cx="594464" cy="3736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6B67E972-FF22-5B7B-B3BF-233C4E298A01}"/>
                </a:ext>
              </a:extLst>
            </p:cNvPr>
            <p:cNvSpPr/>
            <p:nvPr/>
          </p:nvSpPr>
          <p:spPr>
            <a:xfrm>
              <a:off x="3836389" y="2758478"/>
              <a:ext cx="594464" cy="3736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8" name="テキスト ボックス 186">
              <a:extLst>
                <a:ext uri="{FF2B5EF4-FFF2-40B4-BE49-F238E27FC236}">
                  <a16:creationId xmlns:a16="http://schemas.microsoft.com/office/drawing/2014/main" id="{B645D104-61EF-C9A0-5277-94CDAAFFA48A}"/>
                </a:ext>
              </a:extLst>
            </p:cNvPr>
            <p:cNvSpPr txBox="1"/>
            <p:nvPr/>
          </p:nvSpPr>
          <p:spPr>
            <a:xfrm>
              <a:off x="449313" y="2837874"/>
              <a:ext cx="1112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13</a:t>
              </a:r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endPara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名大事務所</a:t>
              </a:r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01ED798-81F6-1445-EEB4-CC09F3F0E33D}"/>
              </a:ext>
            </a:extLst>
          </p:cNvPr>
          <p:cNvSpPr/>
          <p:nvPr/>
        </p:nvSpPr>
        <p:spPr>
          <a:xfrm>
            <a:off x="14597" y="2251275"/>
            <a:ext cx="13852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経営状況</a:t>
            </a:r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DD8119D-4D9A-AFD5-8681-AB413AB789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72" r="-2890" b="9672"/>
          <a:stretch/>
        </p:blipFill>
        <p:spPr>
          <a:xfrm>
            <a:off x="5135182" y="5044249"/>
            <a:ext cx="1588148" cy="179308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AFADC3F-B30D-A4DD-FBA1-901233532782}"/>
              </a:ext>
            </a:extLst>
          </p:cNvPr>
          <p:cNvSpPr/>
          <p:nvPr/>
        </p:nvSpPr>
        <p:spPr>
          <a:xfrm>
            <a:off x="26553" y="6606648"/>
            <a:ext cx="4751851" cy="380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２）　朝日インテックのセンサ合弁企業（マグネア社）を設立　</a:t>
            </a:r>
            <a:endParaRPr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67E98444-DA7E-1CDF-E9D6-A28E9DE85040}"/>
              </a:ext>
            </a:extLst>
          </p:cNvPr>
          <p:cNvSpPr txBox="1"/>
          <p:nvPr/>
        </p:nvSpPr>
        <p:spPr>
          <a:xfrm>
            <a:off x="11957" y="7006560"/>
            <a:ext cx="488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GSR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センサを応用した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Medical-Magnetics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市場を開拓する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5C0DAB27-2FCA-F059-4B8F-64502534BC31}"/>
              </a:ext>
            </a:extLst>
          </p:cNvPr>
          <p:cNvSpPr txBox="1"/>
          <p:nvPr/>
        </p:nvSpPr>
        <p:spPr>
          <a:xfrm>
            <a:off x="38768" y="7305568"/>
            <a:ext cx="451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・生体磁気検出装置　・磁気顕微鏡　・生体内ナビゲーションシステム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・ナノ磁気粒子検出など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6EF3473-49C8-EFFC-64AC-8799AE81D95F}"/>
              </a:ext>
            </a:extLst>
          </p:cNvPr>
          <p:cNvSpPr/>
          <p:nvPr/>
        </p:nvSpPr>
        <p:spPr>
          <a:xfrm>
            <a:off x="26554" y="7818761"/>
            <a:ext cx="4111493" cy="380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３）　医療用磁石・デンタル磁石の開発と製造販売　</a:t>
            </a:r>
            <a:endParaRPr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C57FE253-49C9-2FDC-9909-4C9FDA6741DC}"/>
              </a:ext>
            </a:extLst>
          </p:cNvPr>
          <p:cNvSpPr txBox="1"/>
          <p:nvPr/>
        </p:nvSpPr>
        <p:spPr>
          <a:xfrm>
            <a:off x="80427" y="8205153"/>
            <a:ext cx="453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ステンレス磁石利用したデンタル磁石　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・吸着力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％アップ　・製造コスト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1/5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へ激減　　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インドネシアから販売開始し、世界へ普及させる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8CF5299-6DD9-9EEE-6F67-DED9E017B1EF}"/>
              </a:ext>
            </a:extLst>
          </p:cNvPr>
          <p:cNvSpPr/>
          <p:nvPr/>
        </p:nvSpPr>
        <p:spPr>
          <a:xfrm>
            <a:off x="-23610" y="8870742"/>
            <a:ext cx="4642904" cy="380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　マグネ半島を目指して　デジタルグリーン</a:t>
            </a:r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IDGI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社を設立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BA0F4C3-F00E-6F0A-FC27-190D77E61C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20001"/>
          <a:stretch/>
        </p:blipFill>
        <p:spPr>
          <a:xfrm>
            <a:off x="4778405" y="6956274"/>
            <a:ext cx="1997478" cy="2646207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86068D0-441A-84A5-ECF5-40CEB006A765}"/>
              </a:ext>
            </a:extLst>
          </p:cNvPr>
          <p:cNvGrpSpPr/>
          <p:nvPr/>
        </p:nvGrpSpPr>
        <p:grpSpPr>
          <a:xfrm>
            <a:off x="5594564" y="7408134"/>
            <a:ext cx="955750" cy="1979855"/>
            <a:chOff x="1324837" y="2077779"/>
            <a:chExt cx="1125545" cy="2770146"/>
          </a:xfrm>
        </p:grpSpPr>
        <p:sp>
          <p:nvSpPr>
            <p:cNvPr id="62" name="テキスト ボックス 186">
              <a:extLst>
                <a:ext uri="{FF2B5EF4-FFF2-40B4-BE49-F238E27FC236}">
                  <a16:creationId xmlns:a16="http://schemas.microsoft.com/office/drawing/2014/main" id="{FE39786B-F3A7-8D1B-F668-D3E18A5AD217}"/>
                </a:ext>
              </a:extLst>
            </p:cNvPr>
            <p:cNvSpPr txBox="1"/>
            <p:nvPr/>
          </p:nvSpPr>
          <p:spPr>
            <a:xfrm>
              <a:off x="1324838" y="4395763"/>
              <a:ext cx="1125544" cy="45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美浜町</a:t>
              </a:r>
            </a:p>
          </p:txBody>
        </p:sp>
        <p:sp>
          <p:nvSpPr>
            <p:cNvPr id="63" name="テキスト ボックス 186">
              <a:extLst>
                <a:ext uri="{FF2B5EF4-FFF2-40B4-BE49-F238E27FC236}">
                  <a16:creationId xmlns:a16="http://schemas.microsoft.com/office/drawing/2014/main" id="{68E32ECE-2B50-46FE-5FC6-90B835EBEC43}"/>
                </a:ext>
              </a:extLst>
            </p:cNvPr>
            <p:cNvSpPr txBox="1"/>
            <p:nvPr/>
          </p:nvSpPr>
          <p:spPr>
            <a:xfrm>
              <a:off x="1324837" y="2077779"/>
              <a:ext cx="1125545" cy="45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知多半島</a:t>
              </a:r>
            </a:p>
          </p:txBody>
        </p:sp>
      </p:grpSp>
      <p:sp>
        <p:nvSpPr>
          <p:cNvPr id="59" name="テキスト ボックス 186">
            <a:extLst>
              <a:ext uri="{FF2B5EF4-FFF2-40B4-BE49-F238E27FC236}">
                <a16:creationId xmlns:a16="http://schemas.microsoft.com/office/drawing/2014/main" id="{BE6D9D6B-5E52-8AD0-E810-205139F86B09}"/>
              </a:ext>
            </a:extLst>
          </p:cNvPr>
          <p:cNvSpPr txBox="1"/>
          <p:nvPr/>
        </p:nvSpPr>
        <p:spPr>
          <a:xfrm>
            <a:off x="5428986" y="7035633"/>
            <a:ext cx="1320006" cy="3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愛知県の南部</a:t>
            </a:r>
          </a:p>
        </p:txBody>
      </p:sp>
      <p:sp>
        <p:nvSpPr>
          <p:cNvPr id="60" name="テキスト ボックス 186">
            <a:extLst>
              <a:ext uri="{FF2B5EF4-FFF2-40B4-BE49-F238E27FC236}">
                <a16:creationId xmlns:a16="http://schemas.microsoft.com/office/drawing/2014/main" id="{67F39B85-BB31-C52A-3D65-F6066AA2D4C5}"/>
              </a:ext>
            </a:extLst>
          </p:cNvPr>
          <p:cNvSpPr txBox="1"/>
          <p:nvPr/>
        </p:nvSpPr>
        <p:spPr>
          <a:xfrm>
            <a:off x="4874867" y="7904749"/>
            <a:ext cx="1146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セントレア</a:t>
            </a: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1624547C-2FCD-1A2E-8F66-DD32D347BC1D}"/>
              </a:ext>
            </a:extLst>
          </p:cNvPr>
          <p:cNvSpPr/>
          <p:nvPr/>
        </p:nvSpPr>
        <p:spPr>
          <a:xfrm>
            <a:off x="5047007" y="7972338"/>
            <a:ext cx="510871" cy="472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2E732064-BCCB-2890-A20D-FB931964B63B}"/>
              </a:ext>
            </a:extLst>
          </p:cNvPr>
          <p:cNvSpPr txBox="1"/>
          <p:nvPr/>
        </p:nvSpPr>
        <p:spPr>
          <a:xfrm>
            <a:off x="83357" y="9220064"/>
            <a:ext cx="453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当社の研究設備を活用して</a:t>
            </a:r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Magnetcs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ベンチャーの育成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知多半島に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社を集積させる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デジタル農業・地産地消エネルギー・無人運転などの実験都市とする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33279DD-952A-D5C5-3F74-AF981E09A12A}"/>
              </a:ext>
            </a:extLst>
          </p:cNvPr>
          <p:cNvGraphicFramePr>
            <a:graphicFrameLocks/>
          </p:cNvGraphicFramePr>
          <p:nvPr/>
        </p:nvGraphicFramePr>
        <p:xfrm>
          <a:off x="4359152" y="1092502"/>
          <a:ext cx="2467139" cy="25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テキスト ボックス 186">
            <a:extLst>
              <a:ext uri="{FF2B5EF4-FFF2-40B4-BE49-F238E27FC236}">
                <a16:creationId xmlns:a16="http://schemas.microsoft.com/office/drawing/2014/main" id="{D98DD552-9190-3A9B-85D2-B278DFB04D15}"/>
              </a:ext>
            </a:extLst>
          </p:cNvPr>
          <p:cNvSpPr txBox="1"/>
          <p:nvPr/>
        </p:nvSpPr>
        <p:spPr>
          <a:xfrm>
            <a:off x="707234" y="814545"/>
            <a:ext cx="59940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本蔵義信博士が名大と磁気センサ共同研究開始（名大に事務所設立）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磁気センサの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GSR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原理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を発見➡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NHK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報道で紹介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名古屋市のナビ白金施設に移転　（クリンルームを建設）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GSR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センサ商品開発、　サンプルを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JAXA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に販売</a:t>
            </a: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美浜町に研究所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を設立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23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朝日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インテックと合弁で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マグネア社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を設立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、医療用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GSR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センサ事業に着手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9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230">
            <a:extLst>
              <a:ext uri="{FF2B5EF4-FFF2-40B4-BE49-F238E27FC236}">
                <a16:creationId xmlns:a16="http://schemas.microsoft.com/office/drawing/2014/main" id="{A782FCDD-D8F4-43CA-ABE4-2F47DE9A2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6817" y="11845373"/>
            <a:ext cx="468633" cy="442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01A966-7B70-DB0E-2216-1D506472DDD2}"/>
              </a:ext>
            </a:extLst>
          </p:cNvPr>
          <p:cNvGrpSpPr/>
          <p:nvPr/>
        </p:nvGrpSpPr>
        <p:grpSpPr>
          <a:xfrm>
            <a:off x="-16313" y="44106"/>
            <a:ext cx="6870761" cy="4695775"/>
            <a:chOff x="51066" y="2391113"/>
            <a:chExt cx="6870761" cy="5073409"/>
          </a:xfrm>
        </p:grpSpPr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07797909-10DC-4D22-B228-4439386D7AAD}"/>
                </a:ext>
              </a:extLst>
            </p:cNvPr>
            <p:cNvGrpSpPr/>
            <p:nvPr/>
          </p:nvGrpSpPr>
          <p:grpSpPr>
            <a:xfrm>
              <a:off x="3673777" y="5203977"/>
              <a:ext cx="3040010" cy="2260545"/>
              <a:chOff x="-923925" y="4901216"/>
              <a:chExt cx="4053347" cy="3014059"/>
            </a:xfrm>
          </p:grpSpPr>
          <p:cxnSp>
            <p:nvCxnSpPr>
              <p:cNvPr id="15" name="直線矢印コネクタ 230">
                <a:extLst>
                  <a:ext uri="{FF2B5EF4-FFF2-40B4-BE49-F238E27FC236}">
                    <a16:creationId xmlns:a16="http://schemas.microsoft.com/office/drawing/2014/main" id="{3B96C356-1B89-49AC-8B1E-A5C8812A220D}"/>
                  </a:ext>
                </a:extLst>
              </p:cNvPr>
              <p:cNvCxnSpPr>
                <a:cxnSpLocks noChangeShapeType="1"/>
                <a:stCxn id="210" idx="1"/>
                <a:endCxn id="60" idx="5"/>
              </p:cNvCxnSpPr>
              <p:nvPr/>
            </p:nvCxnSpPr>
            <p:spPr bwMode="auto">
              <a:xfrm>
                <a:off x="1111371" y="6271688"/>
                <a:ext cx="810035" cy="75271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365B6AA9-ABC3-4210-B8AC-80E2E4068AC6}"/>
                  </a:ext>
                </a:extLst>
              </p:cNvPr>
              <p:cNvSpPr/>
              <p:nvPr/>
            </p:nvSpPr>
            <p:spPr>
              <a:xfrm>
                <a:off x="-923925" y="4901216"/>
                <a:ext cx="4053347" cy="3010849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  <p:pic>
            <p:nvPicPr>
              <p:cNvPr id="17" name="図 2">
                <a:extLst>
                  <a:ext uri="{FF2B5EF4-FFF2-40B4-BE49-F238E27FC236}">
                    <a16:creationId xmlns:a16="http://schemas.microsoft.com/office/drawing/2014/main" id="{834C9925-5DFD-4DFD-A3DA-262DDB6CA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003" y="5826691"/>
                <a:ext cx="1478062" cy="208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正方形/長方形 1">
                <a:extLst>
                  <a:ext uri="{FF2B5EF4-FFF2-40B4-BE49-F238E27FC236}">
                    <a16:creationId xmlns:a16="http://schemas.microsoft.com/office/drawing/2014/main" id="{DAE89D98-E4E1-4E3D-881D-F0B9A43E0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37493" y="5131103"/>
                <a:ext cx="3697727" cy="6650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ja-JP" altLang="en-US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応用分野 </a:t>
                </a:r>
                <a:r>
                  <a:rPr lang="en-US" altLang="ja-JP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4)</a:t>
                </a: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超高感度</a:t>
                </a:r>
                <a:r>
                  <a: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 </a:t>
                </a: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タイプ　　０．１ｎ</a:t>
                </a:r>
                <a:r>
                  <a: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T</a:t>
                </a:r>
              </a:p>
              <a:p>
                <a:pPr>
                  <a:buFontTx/>
                  <a:buNone/>
                  <a:defRPr/>
                </a:pP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　生体磁気検出</a:t>
                </a:r>
                <a:endParaRPr lang="en-US" altLang="ja-JP" sz="120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grpSp>
            <p:nvGrpSpPr>
              <p:cNvPr id="19" name="グループ化 20">
                <a:extLst>
                  <a:ext uri="{FF2B5EF4-FFF2-40B4-BE49-F238E27FC236}">
                    <a16:creationId xmlns:a16="http://schemas.microsoft.com/office/drawing/2014/main" id="{D338EB65-113D-484F-84F7-F3AC4434E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7529" y="6614833"/>
                <a:ext cx="1113791" cy="1297232"/>
                <a:chOff x="7286625" y="2273300"/>
                <a:chExt cx="1803400" cy="1657350"/>
              </a:xfrm>
            </p:grpSpPr>
            <p:pic>
              <p:nvPicPr>
                <p:cNvPr id="20" name="図 10">
                  <a:extLst>
                    <a:ext uri="{FF2B5EF4-FFF2-40B4-BE49-F238E27FC236}">
                      <a16:creationId xmlns:a16="http://schemas.microsoft.com/office/drawing/2014/main" id="{F2B6BA13-6028-4D59-91C5-A56E709CC4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6625" y="2273300"/>
                  <a:ext cx="1803400" cy="1657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" name="グループ化 25">
                  <a:extLst>
                    <a:ext uri="{FF2B5EF4-FFF2-40B4-BE49-F238E27FC236}">
                      <a16:creationId xmlns:a16="http://schemas.microsoft.com/office/drawing/2014/main" id="{DC5FA108-CE80-412F-A63E-CE4A18B973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13258" y="3477325"/>
                  <a:ext cx="46169" cy="156887"/>
                  <a:chOff x="5514975" y="4153469"/>
                  <a:chExt cx="239831" cy="256606"/>
                </a:xfrm>
              </p:grpSpPr>
              <p:cxnSp>
                <p:nvCxnSpPr>
                  <p:cNvPr id="205" name="直線コネクタ 204">
                    <a:extLst>
                      <a:ext uri="{FF2B5EF4-FFF2-40B4-BE49-F238E27FC236}">
                        <a16:creationId xmlns:a16="http://schemas.microsoft.com/office/drawing/2014/main" id="{01980164-0F9A-43A9-8217-B842F49F119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98872" y="4152490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>
                    <a:extLst>
                      <a:ext uri="{FF2B5EF4-FFF2-40B4-BE49-F238E27FC236}">
                        <a16:creationId xmlns:a16="http://schemas.microsoft.com/office/drawing/2014/main" id="{D0272841-F257-4E0D-B45C-6E9888B9AAD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89067" y="4152490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直線コネクタ 206">
                    <a:extLst>
                      <a:ext uri="{FF2B5EF4-FFF2-40B4-BE49-F238E27FC236}">
                        <a16:creationId xmlns:a16="http://schemas.microsoft.com/office/drawing/2014/main" id="{DE377FFF-AC0B-4C66-ACE9-D9864EB8EF8C}"/>
                      </a:ext>
                    </a:extLst>
                  </p:cNvPr>
                  <p:cNvCxnSpPr/>
                  <p:nvPr/>
                </p:nvCxnSpPr>
                <p:spPr>
                  <a:xfrm>
                    <a:off x="5534439" y="4231913"/>
                    <a:ext cx="23194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線コネクタ 207">
                    <a:extLst>
                      <a:ext uri="{FF2B5EF4-FFF2-40B4-BE49-F238E27FC236}">
                        <a16:creationId xmlns:a16="http://schemas.microsoft.com/office/drawing/2014/main" id="{C41F9A2C-6520-4ACD-A946-6DB46300E0B6}"/>
                      </a:ext>
                    </a:extLst>
                  </p:cNvPr>
                  <p:cNvCxnSpPr/>
                  <p:nvPr/>
                </p:nvCxnSpPr>
                <p:spPr>
                  <a:xfrm>
                    <a:off x="5534439" y="4321697"/>
                    <a:ext cx="23194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グループ化 90">
                  <a:extLst>
                    <a:ext uri="{FF2B5EF4-FFF2-40B4-BE49-F238E27FC236}">
                      <a16:creationId xmlns:a16="http://schemas.microsoft.com/office/drawing/2014/main" id="{E571FC17-3ADD-4F5E-912D-CB4CA691A6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09733" y="3469968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201" name="直線コネクタ 200">
                    <a:extLst>
                      <a:ext uri="{FF2B5EF4-FFF2-40B4-BE49-F238E27FC236}">
                        <a16:creationId xmlns:a16="http://schemas.microsoft.com/office/drawing/2014/main" id="{1210D0D5-421A-4DC8-8634-41C5284A6A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946" y="4147256"/>
                    <a:ext cx="0" cy="25208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直線コネクタ 201">
                    <a:extLst>
                      <a:ext uri="{FF2B5EF4-FFF2-40B4-BE49-F238E27FC236}">
                        <a16:creationId xmlns:a16="http://schemas.microsoft.com/office/drawing/2014/main" id="{581EE01C-5158-43BE-84AD-AD8206BB12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3069" y="4147256"/>
                    <a:ext cx="4626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線コネクタ 202">
                    <a:extLst>
                      <a:ext uri="{FF2B5EF4-FFF2-40B4-BE49-F238E27FC236}">
                        <a16:creationId xmlns:a16="http://schemas.microsoft.com/office/drawing/2014/main" id="{44A1A130-212A-4899-9FF0-0C2D8479049A}"/>
                      </a:ext>
                    </a:extLst>
                  </p:cNvPr>
                  <p:cNvCxnSpPr/>
                  <p:nvPr/>
                </p:nvCxnSpPr>
                <p:spPr>
                  <a:xfrm>
                    <a:off x="5525070" y="4240494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>
                    <a:extLst>
                      <a:ext uri="{FF2B5EF4-FFF2-40B4-BE49-F238E27FC236}">
                        <a16:creationId xmlns:a16="http://schemas.microsoft.com/office/drawing/2014/main" id="{77CAD3A4-B066-494F-8BB5-6BEE76056B61}"/>
                      </a:ext>
                    </a:extLst>
                  </p:cNvPr>
                  <p:cNvCxnSpPr/>
                  <p:nvPr/>
                </p:nvCxnSpPr>
                <p:spPr>
                  <a:xfrm>
                    <a:off x="5515820" y="432682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グループ化 95">
                  <a:extLst>
                    <a:ext uri="{FF2B5EF4-FFF2-40B4-BE49-F238E27FC236}">
                      <a16:creationId xmlns:a16="http://schemas.microsoft.com/office/drawing/2014/main" id="{68EE4D2E-FEAA-4475-9BC0-B9C8C29EF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8054" y="3286397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97" name="直線コネクタ 196">
                    <a:extLst>
                      <a:ext uri="{FF2B5EF4-FFF2-40B4-BE49-F238E27FC236}">
                        <a16:creationId xmlns:a16="http://schemas.microsoft.com/office/drawing/2014/main" id="{7098EB42-3670-47A9-A424-335F9A376B6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814" y="415053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直線コネクタ 197">
                    <a:extLst>
                      <a:ext uri="{FF2B5EF4-FFF2-40B4-BE49-F238E27FC236}">
                        <a16:creationId xmlns:a16="http://schemas.microsoft.com/office/drawing/2014/main" id="{208F6441-6A6E-4D81-A147-6DEE7F3A37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52063" y="4150530"/>
                    <a:ext cx="9250" cy="24172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直線コネクタ 198">
                    <a:extLst>
                      <a:ext uri="{FF2B5EF4-FFF2-40B4-BE49-F238E27FC236}">
                        <a16:creationId xmlns:a16="http://schemas.microsoft.com/office/drawing/2014/main" id="{EC8F15C4-9902-40F0-9070-90D9C117BE87}"/>
                      </a:ext>
                    </a:extLst>
                  </p:cNvPr>
                  <p:cNvCxnSpPr/>
                  <p:nvPr/>
                </p:nvCxnSpPr>
                <p:spPr>
                  <a:xfrm>
                    <a:off x="5513314" y="4240314"/>
                    <a:ext cx="2127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直線コネクタ 199">
                    <a:extLst>
                      <a:ext uri="{FF2B5EF4-FFF2-40B4-BE49-F238E27FC236}">
                        <a16:creationId xmlns:a16="http://schemas.microsoft.com/office/drawing/2014/main" id="{2FC2A45E-DDE2-488E-9137-BDDCF3413279}"/>
                      </a:ext>
                    </a:extLst>
                  </p:cNvPr>
                  <p:cNvCxnSpPr/>
                  <p:nvPr/>
                </p:nvCxnSpPr>
                <p:spPr>
                  <a:xfrm>
                    <a:off x="5508688" y="4326645"/>
                    <a:ext cx="2312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グループ化 100">
                  <a:extLst>
                    <a:ext uri="{FF2B5EF4-FFF2-40B4-BE49-F238E27FC236}">
                      <a16:creationId xmlns:a16="http://schemas.microsoft.com/office/drawing/2014/main" id="{008EE517-29E7-4D1B-9C48-2AC5DB47E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1653" y="329752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93" name="直線コネクタ 192">
                    <a:extLst>
                      <a:ext uri="{FF2B5EF4-FFF2-40B4-BE49-F238E27FC236}">
                        <a16:creationId xmlns:a16="http://schemas.microsoft.com/office/drawing/2014/main" id="{68C0406B-1FAE-48F3-8537-F20FB38A4CA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898" y="4153054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直線コネクタ 193">
                    <a:extLst>
                      <a:ext uri="{FF2B5EF4-FFF2-40B4-BE49-F238E27FC236}">
                        <a16:creationId xmlns:a16="http://schemas.microsoft.com/office/drawing/2014/main" id="{777028DC-D63E-4B64-854A-B50C6B6AD3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648" y="4153054"/>
                    <a:ext cx="4626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直線コネクタ 194">
                    <a:extLst>
                      <a:ext uri="{FF2B5EF4-FFF2-40B4-BE49-F238E27FC236}">
                        <a16:creationId xmlns:a16="http://schemas.microsoft.com/office/drawing/2014/main" id="{35B5FF0B-EBFC-485B-B1EE-8BB232D610AF}"/>
                      </a:ext>
                    </a:extLst>
                  </p:cNvPr>
                  <p:cNvCxnSpPr/>
                  <p:nvPr/>
                </p:nvCxnSpPr>
                <p:spPr>
                  <a:xfrm>
                    <a:off x="5504149" y="4239385"/>
                    <a:ext cx="2358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線コネクタ 195">
                    <a:extLst>
                      <a:ext uri="{FF2B5EF4-FFF2-40B4-BE49-F238E27FC236}">
                        <a16:creationId xmlns:a16="http://schemas.microsoft.com/office/drawing/2014/main" id="{732CF156-8DD9-4504-B94E-B88A9E39C716}"/>
                      </a:ext>
                    </a:extLst>
                  </p:cNvPr>
                  <p:cNvCxnSpPr/>
                  <p:nvPr/>
                </p:nvCxnSpPr>
                <p:spPr>
                  <a:xfrm>
                    <a:off x="5499525" y="4325714"/>
                    <a:ext cx="2543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グループ化 105">
                  <a:extLst>
                    <a:ext uri="{FF2B5EF4-FFF2-40B4-BE49-F238E27FC236}">
                      <a16:creationId xmlns:a16="http://schemas.microsoft.com/office/drawing/2014/main" id="{EA604FC3-E231-4644-BD2A-2255789A3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5491" y="3291959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9" name="直線コネクタ 188">
                    <a:extLst>
                      <a:ext uri="{FF2B5EF4-FFF2-40B4-BE49-F238E27FC236}">
                        <a16:creationId xmlns:a16="http://schemas.microsoft.com/office/drawing/2014/main" id="{50A00A1C-B0C7-438E-9CDA-AC9B0735139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683" y="4151794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線コネクタ 189">
                    <a:extLst>
                      <a:ext uri="{FF2B5EF4-FFF2-40B4-BE49-F238E27FC236}">
                        <a16:creationId xmlns:a16="http://schemas.microsoft.com/office/drawing/2014/main" id="{7631F971-93CE-40AF-A136-F0045D878B6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51932" y="4151794"/>
                    <a:ext cx="4624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線コネクタ 190">
                    <a:extLst>
                      <a:ext uri="{FF2B5EF4-FFF2-40B4-BE49-F238E27FC236}">
                        <a16:creationId xmlns:a16="http://schemas.microsoft.com/office/drawing/2014/main" id="{4B226908-E2E6-4272-BFE3-DF9DE31079F5}"/>
                      </a:ext>
                    </a:extLst>
                  </p:cNvPr>
                  <p:cNvCxnSpPr/>
                  <p:nvPr/>
                </p:nvCxnSpPr>
                <p:spPr>
                  <a:xfrm>
                    <a:off x="5513183" y="4245030"/>
                    <a:ext cx="2127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線コネクタ 191">
                    <a:extLst>
                      <a:ext uri="{FF2B5EF4-FFF2-40B4-BE49-F238E27FC236}">
                        <a16:creationId xmlns:a16="http://schemas.microsoft.com/office/drawing/2014/main" id="{7598904C-6537-48E6-B301-4F809070ECF9}"/>
                      </a:ext>
                    </a:extLst>
                  </p:cNvPr>
                  <p:cNvCxnSpPr/>
                  <p:nvPr/>
                </p:nvCxnSpPr>
                <p:spPr>
                  <a:xfrm>
                    <a:off x="5503933" y="4334813"/>
                    <a:ext cx="2358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グループ化 110">
                  <a:extLst>
                    <a:ext uri="{FF2B5EF4-FFF2-40B4-BE49-F238E27FC236}">
                      <a16:creationId xmlns:a16="http://schemas.microsoft.com/office/drawing/2014/main" id="{3AC7A389-2292-457C-ADAE-00DDA2344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9090" y="327805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5" name="直線コネクタ 184">
                    <a:extLst>
                      <a:ext uri="{FF2B5EF4-FFF2-40B4-BE49-F238E27FC236}">
                        <a16:creationId xmlns:a16="http://schemas.microsoft.com/office/drawing/2014/main" id="{91646BC4-F0C4-458E-AB5D-3680A81A5C1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764" y="4153819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コネクタ 185">
                    <a:extLst>
                      <a:ext uri="{FF2B5EF4-FFF2-40B4-BE49-F238E27FC236}">
                        <a16:creationId xmlns:a16="http://schemas.microsoft.com/office/drawing/2014/main" id="{454A7B9C-59C3-4DC9-B46B-AD428E8FC2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514" y="4153819"/>
                    <a:ext cx="4626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線コネクタ 186">
                    <a:extLst>
                      <a:ext uri="{FF2B5EF4-FFF2-40B4-BE49-F238E27FC236}">
                        <a16:creationId xmlns:a16="http://schemas.microsoft.com/office/drawing/2014/main" id="{A987C3AC-AF07-4D36-B3BA-C423DBF575D0}"/>
                      </a:ext>
                    </a:extLst>
                  </p:cNvPr>
                  <p:cNvCxnSpPr/>
                  <p:nvPr/>
                </p:nvCxnSpPr>
                <p:spPr>
                  <a:xfrm>
                    <a:off x="5522515" y="4243603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>
                    <a:extLst>
                      <a:ext uri="{FF2B5EF4-FFF2-40B4-BE49-F238E27FC236}">
                        <a16:creationId xmlns:a16="http://schemas.microsoft.com/office/drawing/2014/main" id="{0B042CCE-3AF8-498E-9E78-F0B5E52C8FA5}"/>
                      </a:ext>
                    </a:extLst>
                  </p:cNvPr>
                  <p:cNvCxnSpPr/>
                  <p:nvPr/>
                </p:nvCxnSpPr>
                <p:spPr>
                  <a:xfrm>
                    <a:off x="5513265" y="431957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グループ化 115">
                  <a:extLst>
                    <a:ext uri="{FF2B5EF4-FFF2-40B4-BE49-F238E27FC236}">
                      <a16:creationId xmlns:a16="http://schemas.microsoft.com/office/drawing/2014/main" id="{727ADB7E-4C82-4E61-BA98-BA780A998E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14694" y="329752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1" name="直線コネクタ 180">
                    <a:extLst>
                      <a:ext uri="{FF2B5EF4-FFF2-40B4-BE49-F238E27FC236}">
                        <a16:creationId xmlns:a16="http://schemas.microsoft.com/office/drawing/2014/main" id="{C62D2CDB-FA0D-4FAF-BA80-2BEF5E5F3E0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3053" y="4153054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コネクタ 181">
                    <a:extLst>
                      <a:ext uri="{FF2B5EF4-FFF2-40B4-BE49-F238E27FC236}">
                        <a16:creationId xmlns:a16="http://schemas.microsoft.com/office/drawing/2014/main" id="{821F8870-899D-49C8-A22D-FF4C54B7781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5552" y="4153054"/>
                    <a:ext cx="4624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線コネクタ 182">
                    <a:extLst>
                      <a:ext uri="{FF2B5EF4-FFF2-40B4-BE49-F238E27FC236}">
                        <a16:creationId xmlns:a16="http://schemas.microsoft.com/office/drawing/2014/main" id="{6B6EDED6-EAF1-4BAD-B52F-54B043CBE1C8}"/>
                      </a:ext>
                    </a:extLst>
                  </p:cNvPr>
                  <p:cNvCxnSpPr/>
                  <p:nvPr/>
                </p:nvCxnSpPr>
                <p:spPr>
                  <a:xfrm>
                    <a:off x="5522177" y="4239385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コネクタ 183">
                    <a:extLst>
                      <a:ext uri="{FF2B5EF4-FFF2-40B4-BE49-F238E27FC236}">
                        <a16:creationId xmlns:a16="http://schemas.microsoft.com/office/drawing/2014/main" id="{615555CB-67F8-4CFD-8626-7278BD2886E9}"/>
                      </a:ext>
                    </a:extLst>
                  </p:cNvPr>
                  <p:cNvCxnSpPr/>
                  <p:nvPr/>
                </p:nvCxnSpPr>
                <p:spPr>
                  <a:xfrm>
                    <a:off x="5512927" y="432571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グループ化 120">
                  <a:extLst>
                    <a:ext uri="{FF2B5EF4-FFF2-40B4-BE49-F238E27FC236}">
                      <a16:creationId xmlns:a16="http://schemas.microsoft.com/office/drawing/2014/main" id="{AB7AA9B2-CE7D-48C9-A0A9-53D2347EE4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48896" y="3283615"/>
                  <a:ext cx="84714" cy="156887"/>
                  <a:chOff x="5514975" y="4153469"/>
                  <a:chExt cx="239831" cy="256606"/>
                </a:xfrm>
              </p:grpSpPr>
              <p:cxnSp>
                <p:nvCxnSpPr>
                  <p:cNvPr id="177" name="直線コネクタ 176">
                    <a:extLst>
                      <a:ext uri="{FF2B5EF4-FFF2-40B4-BE49-F238E27FC236}">
                        <a16:creationId xmlns:a16="http://schemas.microsoft.com/office/drawing/2014/main" id="{F3105738-D5E2-4193-B550-E49D871EDC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7344" y="4144722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0DC16710-3EA9-406C-AE31-348FB6B997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687" y="4144722"/>
                    <a:ext cx="7021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BA34BE81-6D02-4B84-AE1F-6659953FCC6A}"/>
                      </a:ext>
                    </a:extLst>
                  </p:cNvPr>
                  <p:cNvCxnSpPr/>
                  <p:nvPr/>
                </p:nvCxnSpPr>
                <p:spPr>
                  <a:xfrm>
                    <a:off x="5504141" y="4248319"/>
                    <a:ext cx="24579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コネクタ 179">
                    <a:extLst>
                      <a:ext uri="{FF2B5EF4-FFF2-40B4-BE49-F238E27FC236}">
                        <a16:creationId xmlns:a16="http://schemas.microsoft.com/office/drawing/2014/main" id="{32DE7EC2-1A64-4313-983B-ED02CCB17877}"/>
                      </a:ext>
                    </a:extLst>
                  </p:cNvPr>
                  <p:cNvCxnSpPr/>
                  <p:nvPr/>
                </p:nvCxnSpPr>
                <p:spPr>
                  <a:xfrm>
                    <a:off x="5497116" y="4327742"/>
                    <a:ext cx="28091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グループ化 125">
                  <a:extLst>
                    <a:ext uri="{FF2B5EF4-FFF2-40B4-BE49-F238E27FC236}">
                      <a16:creationId xmlns:a16="http://schemas.microsoft.com/office/drawing/2014/main" id="{16402B49-9B68-4830-8775-50F08CEB1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22096" y="3286397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73" name="直線コネクタ 172">
                    <a:extLst>
                      <a:ext uri="{FF2B5EF4-FFF2-40B4-BE49-F238E27FC236}">
                        <a16:creationId xmlns:a16="http://schemas.microsoft.com/office/drawing/2014/main" id="{629480F6-2D50-44CE-8A10-601960AF6DB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56580" y="415053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>
                    <a:extLst>
                      <a:ext uri="{FF2B5EF4-FFF2-40B4-BE49-F238E27FC236}">
                        <a16:creationId xmlns:a16="http://schemas.microsoft.com/office/drawing/2014/main" id="{1B706603-77FE-4A06-9D77-28954413521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46399" y="4150530"/>
                    <a:ext cx="11976" cy="24172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コネクタ 174">
                    <a:extLst>
                      <a:ext uri="{FF2B5EF4-FFF2-40B4-BE49-F238E27FC236}">
                        <a16:creationId xmlns:a16="http://schemas.microsoft.com/office/drawing/2014/main" id="{8BE241C4-9BC0-45CD-A262-D9EBDBCF60D2}"/>
                      </a:ext>
                    </a:extLst>
                  </p:cNvPr>
                  <p:cNvCxnSpPr/>
                  <p:nvPr/>
                </p:nvCxnSpPr>
                <p:spPr>
                  <a:xfrm>
                    <a:off x="5496700" y="4240314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コネクタ 175">
                    <a:extLst>
                      <a:ext uri="{FF2B5EF4-FFF2-40B4-BE49-F238E27FC236}">
                        <a16:creationId xmlns:a16="http://schemas.microsoft.com/office/drawing/2014/main" id="{1D98770B-E2C1-457C-BB59-3EF9A4658943}"/>
                      </a:ext>
                    </a:extLst>
                  </p:cNvPr>
                  <p:cNvCxnSpPr/>
                  <p:nvPr/>
                </p:nvCxnSpPr>
                <p:spPr>
                  <a:xfrm>
                    <a:off x="5490710" y="4326645"/>
                    <a:ext cx="251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グループ化 130">
                  <a:extLst>
                    <a:ext uri="{FF2B5EF4-FFF2-40B4-BE49-F238E27FC236}">
                      <a16:creationId xmlns:a16="http://schemas.microsoft.com/office/drawing/2014/main" id="{29716A0F-A699-4DA3-9EFA-DD858988E8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0096" y="3475530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9" name="直線コネクタ 168">
                    <a:extLst>
                      <a:ext uri="{FF2B5EF4-FFF2-40B4-BE49-F238E27FC236}">
                        <a16:creationId xmlns:a16="http://schemas.microsoft.com/office/drawing/2014/main" id="{858A7A6A-6C62-428C-BE96-0215A29B5F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1619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コネクタ 169">
                    <a:extLst>
                      <a:ext uri="{FF2B5EF4-FFF2-40B4-BE49-F238E27FC236}">
                        <a16:creationId xmlns:a16="http://schemas.microsoft.com/office/drawing/2014/main" id="{C244C814-E6B4-4A74-8FDE-CC89C607D9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441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コネクタ 170">
                    <a:extLst>
                      <a:ext uri="{FF2B5EF4-FFF2-40B4-BE49-F238E27FC236}">
                        <a16:creationId xmlns:a16="http://schemas.microsoft.com/office/drawing/2014/main" id="{8ED821EC-FF7B-425B-AE51-0DFEA71590EB}"/>
                      </a:ext>
                    </a:extLst>
                  </p:cNvPr>
                  <p:cNvCxnSpPr/>
                  <p:nvPr/>
                </p:nvCxnSpPr>
                <p:spPr>
                  <a:xfrm>
                    <a:off x="5515752" y="4241756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コネクタ 171">
                    <a:extLst>
                      <a:ext uri="{FF2B5EF4-FFF2-40B4-BE49-F238E27FC236}">
                        <a16:creationId xmlns:a16="http://schemas.microsoft.com/office/drawing/2014/main" id="{5DF6B1EE-299C-46CE-A7D7-C0233F4F35F9}"/>
                      </a:ext>
                    </a:extLst>
                  </p:cNvPr>
                  <p:cNvCxnSpPr/>
                  <p:nvPr/>
                </p:nvCxnSpPr>
                <p:spPr>
                  <a:xfrm>
                    <a:off x="5515752" y="4334994"/>
                    <a:ext cx="24550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グループ化 135">
                  <a:extLst>
                    <a:ext uri="{FF2B5EF4-FFF2-40B4-BE49-F238E27FC236}">
                      <a16:creationId xmlns:a16="http://schemas.microsoft.com/office/drawing/2014/main" id="{623D6D29-3DAB-4764-BB1F-40F2E94D49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70652" y="3475530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5" name="直線コネクタ 164">
                    <a:extLst>
                      <a:ext uri="{FF2B5EF4-FFF2-40B4-BE49-F238E27FC236}">
                        <a16:creationId xmlns:a16="http://schemas.microsoft.com/office/drawing/2014/main" id="{AE6153BB-A31A-4279-B307-99A0BB44738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2343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>
                    <a:extLst>
                      <a:ext uri="{FF2B5EF4-FFF2-40B4-BE49-F238E27FC236}">
                        <a16:creationId xmlns:a16="http://schemas.microsoft.com/office/drawing/2014/main" id="{8DA7642E-09FC-4779-A1C6-F01ED177F2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162" y="4148520"/>
                    <a:ext cx="599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線コネクタ 166">
                    <a:extLst>
                      <a:ext uri="{FF2B5EF4-FFF2-40B4-BE49-F238E27FC236}">
                        <a16:creationId xmlns:a16="http://schemas.microsoft.com/office/drawing/2014/main" id="{2A0E8D3E-4303-4D95-AFF4-A3FB8970C53E}"/>
                      </a:ext>
                    </a:extLst>
                  </p:cNvPr>
                  <p:cNvCxnSpPr/>
                  <p:nvPr/>
                </p:nvCxnSpPr>
                <p:spPr>
                  <a:xfrm>
                    <a:off x="5528449" y="4241756"/>
                    <a:ext cx="21557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線コネクタ 167">
                    <a:extLst>
                      <a:ext uri="{FF2B5EF4-FFF2-40B4-BE49-F238E27FC236}">
                        <a16:creationId xmlns:a16="http://schemas.microsoft.com/office/drawing/2014/main" id="{C59FBE40-8A9C-44F1-BEB8-4DFC7783BB1F}"/>
                      </a:ext>
                    </a:extLst>
                  </p:cNvPr>
                  <p:cNvCxnSpPr/>
                  <p:nvPr/>
                </p:nvCxnSpPr>
                <p:spPr>
                  <a:xfrm>
                    <a:off x="5528449" y="4334994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グループ化 140">
                  <a:extLst>
                    <a:ext uri="{FF2B5EF4-FFF2-40B4-BE49-F238E27FC236}">
                      <a16:creationId xmlns:a16="http://schemas.microsoft.com/office/drawing/2014/main" id="{72DB3D01-B4B3-47B9-8A75-11CE25987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19372" y="346440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1" name="直線コネクタ 160">
                    <a:extLst>
                      <a:ext uri="{FF2B5EF4-FFF2-40B4-BE49-F238E27FC236}">
                        <a16:creationId xmlns:a16="http://schemas.microsoft.com/office/drawing/2014/main" id="{6775E0DE-9621-49C3-AF44-8460F0736D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6266" y="4145997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>
                    <a:extLst>
                      <a:ext uri="{FF2B5EF4-FFF2-40B4-BE49-F238E27FC236}">
                        <a16:creationId xmlns:a16="http://schemas.microsoft.com/office/drawing/2014/main" id="{AE5843F0-4428-4D96-A708-E9B491B951E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6085" y="4145997"/>
                    <a:ext cx="11976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線コネクタ 162">
                    <a:extLst>
                      <a:ext uri="{FF2B5EF4-FFF2-40B4-BE49-F238E27FC236}">
                        <a16:creationId xmlns:a16="http://schemas.microsoft.com/office/drawing/2014/main" id="{FCD1819C-C8E4-4AC9-B03E-8928DBDBF64D}"/>
                      </a:ext>
                    </a:extLst>
                  </p:cNvPr>
                  <p:cNvCxnSpPr/>
                  <p:nvPr/>
                </p:nvCxnSpPr>
                <p:spPr>
                  <a:xfrm>
                    <a:off x="5522372" y="4235781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線コネクタ 163">
                    <a:extLst>
                      <a:ext uri="{FF2B5EF4-FFF2-40B4-BE49-F238E27FC236}">
                        <a16:creationId xmlns:a16="http://schemas.microsoft.com/office/drawing/2014/main" id="{B07D9452-CA4D-4C84-AF7C-46402E83B96D}"/>
                      </a:ext>
                    </a:extLst>
                  </p:cNvPr>
                  <p:cNvCxnSpPr/>
                  <p:nvPr/>
                </p:nvCxnSpPr>
                <p:spPr>
                  <a:xfrm>
                    <a:off x="5516386" y="4329016"/>
                    <a:ext cx="24550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グループ化 145">
                  <a:extLst>
                    <a:ext uri="{FF2B5EF4-FFF2-40B4-BE49-F238E27FC236}">
                      <a16:creationId xmlns:a16="http://schemas.microsoft.com/office/drawing/2014/main" id="{B60F95F4-2076-44FC-AFAD-EFC02EA582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29214" y="3113951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57" name="直線コネクタ 156">
                    <a:extLst>
                      <a:ext uri="{FF2B5EF4-FFF2-40B4-BE49-F238E27FC236}">
                        <a16:creationId xmlns:a16="http://schemas.microsoft.com/office/drawing/2014/main" id="{CAB9315A-9E82-40E7-AFF6-C3EAB1EB1DB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2713" y="4152875"/>
                    <a:ext cx="0" cy="25208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線コネクタ 157">
                    <a:extLst>
                      <a:ext uri="{FF2B5EF4-FFF2-40B4-BE49-F238E27FC236}">
                        <a16:creationId xmlns:a16="http://schemas.microsoft.com/office/drawing/2014/main" id="{A7849CB1-F7F1-4193-B3DB-E755B4E23EC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2532" y="4152875"/>
                    <a:ext cx="599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直線コネクタ 158">
                    <a:extLst>
                      <a:ext uri="{FF2B5EF4-FFF2-40B4-BE49-F238E27FC236}">
                        <a16:creationId xmlns:a16="http://schemas.microsoft.com/office/drawing/2014/main" id="{40607FB3-02F3-48D0-BEF9-0D5739C7A451}"/>
                      </a:ext>
                    </a:extLst>
                  </p:cNvPr>
                  <p:cNvCxnSpPr/>
                  <p:nvPr/>
                </p:nvCxnSpPr>
                <p:spPr>
                  <a:xfrm>
                    <a:off x="5512833" y="4246111"/>
                    <a:ext cx="2215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線コネクタ 159">
                    <a:extLst>
                      <a:ext uri="{FF2B5EF4-FFF2-40B4-BE49-F238E27FC236}">
                        <a16:creationId xmlns:a16="http://schemas.microsoft.com/office/drawing/2014/main" id="{E2D86269-5649-4425-AB48-7CDA711F9348}"/>
                      </a:ext>
                    </a:extLst>
                  </p:cNvPr>
                  <p:cNvCxnSpPr/>
                  <p:nvPr/>
                </p:nvCxnSpPr>
                <p:spPr>
                  <a:xfrm>
                    <a:off x="5512833" y="4328988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グループ化 150">
                  <a:extLst>
                    <a:ext uri="{FF2B5EF4-FFF2-40B4-BE49-F238E27FC236}">
                      <a16:creationId xmlns:a16="http://schemas.microsoft.com/office/drawing/2014/main" id="{EC75672A-7CBD-4E76-899B-FF1121C16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3053" y="3108389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53" name="直線コネクタ 152">
                    <a:extLst>
                      <a:ext uri="{FF2B5EF4-FFF2-40B4-BE49-F238E27FC236}">
                        <a16:creationId xmlns:a16="http://schemas.microsoft.com/office/drawing/2014/main" id="{BCA3570F-9BDA-4A72-BC21-7590C630211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6444" y="4155066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線コネクタ 153">
                    <a:extLst>
                      <a:ext uri="{FF2B5EF4-FFF2-40B4-BE49-F238E27FC236}">
                        <a16:creationId xmlns:a16="http://schemas.microsoft.com/office/drawing/2014/main" id="{BE7AACBB-E2EB-41B5-80D3-F662583164F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8239" y="4155066"/>
                    <a:ext cx="0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>
                    <a:extLst>
                      <a:ext uri="{FF2B5EF4-FFF2-40B4-BE49-F238E27FC236}">
                        <a16:creationId xmlns:a16="http://schemas.microsoft.com/office/drawing/2014/main" id="{AAEEC97A-CE5C-444B-AB66-31598B8C62F7}"/>
                      </a:ext>
                    </a:extLst>
                  </p:cNvPr>
                  <p:cNvCxnSpPr/>
                  <p:nvPr/>
                </p:nvCxnSpPr>
                <p:spPr>
                  <a:xfrm>
                    <a:off x="5512550" y="4244849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コネクタ 155">
                    <a:extLst>
                      <a:ext uri="{FF2B5EF4-FFF2-40B4-BE49-F238E27FC236}">
                        <a16:creationId xmlns:a16="http://schemas.microsoft.com/office/drawing/2014/main" id="{BF429A7E-DA50-4735-AAA3-7FACBED5D48D}"/>
                      </a:ext>
                    </a:extLst>
                  </p:cNvPr>
                  <p:cNvCxnSpPr/>
                  <p:nvPr/>
                </p:nvCxnSpPr>
                <p:spPr>
                  <a:xfrm>
                    <a:off x="5512550" y="4327726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グループ化 155">
                  <a:extLst>
                    <a:ext uri="{FF2B5EF4-FFF2-40B4-BE49-F238E27FC236}">
                      <a16:creationId xmlns:a16="http://schemas.microsoft.com/office/drawing/2014/main" id="{008A4380-81ED-416C-837C-0D7C9484FB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2934" y="312229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49" name="直線コネクタ 148">
                    <a:extLst>
                      <a:ext uri="{FF2B5EF4-FFF2-40B4-BE49-F238E27FC236}">
                        <a16:creationId xmlns:a16="http://schemas.microsoft.com/office/drawing/2014/main" id="{E336F2FD-FC02-4A34-BB58-DA8ECB409C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54936" y="415304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>
                    <a:extLst>
                      <a:ext uri="{FF2B5EF4-FFF2-40B4-BE49-F238E27FC236}">
                        <a16:creationId xmlns:a16="http://schemas.microsoft.com/office/drawing/2014/main" id="{5795F2AA-9F1D-47CB-B61E-6B7B08C114A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44758" y="4153040"/>
                    <a:ext cx="5986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コネクタ 150">
                    <a:extLst>
                      <a:ext uri="{FF2B5EF4-FFF2-40B4-BE49-F238E27FC236}">
                        <a16:creationId xmlns:a16="http://schemas.microsoft.com/office/drawing/2014/main" id="{9E6F54D1-0840-4A6D-9FB6-5C9E9C58BBC0}"/>
                      </a:ext>
                    </a:extLst>
                  </p:cNvPr>
                  <p:cNvCxnSpPr/>
                  <p:nvPr/>
                </p:nvCxnSpPr>
                <p:spPr>
                  <a:xfrm>
                    <a:off x="5501045" y="4242824"/>
                    <a:ext cx="21557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コネクタ 151">
                    <a:extLst>
                      <a:ext uri="{FF2B5EF4-FFF2-40B4-BE49-F238E27FC236}">
                        <a16:creationId xmlns:a16="http://schemas.microsoft.com/office/drawing/2014/main" id="{E9BD9582-F4B5-4829-B83D-4268F9BE37E9}"/>
                      </a:ext>
                    </a:extLst>
                  </p:cNvPr>
                  <p:cNvCxnSpPr/>
                  <p:nvPr/>
                </p:nvCxnSpPr>
                <p:spPr>
                  <a:xfrm>
                    <a:off x="5495055" y="4325701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グループ化 160">
                  <a:extLst>
                    <a:ext uri="{FF2B5EF4-FFF2-40B4-BE49-F238E27FC236}">
                      <a16:creationId xmlns:a16="http://schemas.microsoft.com/office/drawing/2014/main" id="{0868CE9B-762B-4A8D-B315-2CE9E45441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6066" y="2941505"/>
                  <a:ext cx="123924" cy="156887"/>
                  <a:chOff x="5514975" y="4153469"/>
                  <a:chExt cx="239831" cy="256606"/>
                </a:xfrm>
              </p:grpSpPr>
              <p:cxnSp>
                <p:nvCxnSpPr>
                  <p:cNvPr id="145" name="直線コネクタ 144">
                    <a:extLst>
                      <a:ext uri="{FF2B5EF4-FFF2-40B4-BE49-F238E27FC236}">
                        <a16:creationId xmlns:a16="http://schemas.microsoft.com/office/drawing/2014/main" id="{0D9EC3B8-8697-4905-BA55-814F9AB0846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0207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>
                    <a:extLst>
                      <a:ext uri="{FF2B5EF4-FFF2-40B4-BE49-F238E27FC236}">
                        <a16:creationId xmlns:a16="http://schemas.microsoft.com/office/drawing/2014/main" id="{5A2970CC-7593-45CD-9B7D-0150B2F271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024" y="4120684"/>
                    <a:ext cx="4799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>
                    <a:extLst>
                      <a:ext uri="{FF2B5EF4-FFF2-40B4-BE49-F238E27FC236}">
                        <a16:creationId xmlns:a16="http://schemas.microsoft.com/office/drawing/2014/main" id="{35B40916-B525-4069-8D0B-D8F1B8BC18E6}"/>
                      </a:ext>
                    </a:extLst>
                  </p:cNvPr>
                  <p:cNvCxnSpPr/>
                  <p:nvPr/>
                </p:nvCxnSpPr>
                <p:spPr>
                  <a:xfrm>
                    <a:off x="5522200" y="4241547"/>
                    <a:ext cx="22563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>
                    <a:extLst>
                      <a:ext uri="{FF2B5EF4-FFF2-40B4-BE49-F238E27FC236}">
                        <a16:creationId xmlns:a16="http://schemas.microsoft.com/office/drawing/2014/main" id="{F0ABF177-3132-47E0-AF66-8576C73967A8}"/>
                      </a:ext>
                    </a:extLst>
                  </p:cNvPr>
                  <p:cNvCxnSpPr/>
                  <p:nvPr/>
                </p:nvCxnSpPr>
                <p:spPr>
                  <a:xfrm>
                    <a:off x="5512598" y="4331331"/>
                    <a:ext cx="24483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グループ化 165">
                  <a:extLst>
                    <a:ext uri="{FF2B5EF4-FFF2-40B4-BE49-F238E27FC236}">
                      <a16:creationId xmlns:a16="http://schemas.microsoft.com/office/drawing/2014/main" id="{3572678F-9B81-4CDA-AE55-0543B2CA6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935943"/>
                  <a:ext cx="125604" cy="156887"/>
                  <a:chOff x="5514975" y="4153469"/>
                  <a:chExt cx="239831" cy="256606"/>
                </a:xfrm>
              </p:grpSpPr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3298B56D-31FC-4C63-9A39-66CCEDE1E3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4705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318F25B4-EDC6-4D04-808C-8ED67C0C8CC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4705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5ACD5CE4-2C2B-4140-AF97-7EF8EDB36BD0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40286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BEB17454-FCA8-4E51-A842-FC964023F943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3523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グループ化 170">
                  <a:extLst>
                    <a:ext uri="{FF2B5EF4-FFF2-40B4-BE49-F238E27FC236}">
                      <a16:creationId xmlns:a16="http://schemas.microsoft.com/office/drawing/2014/main" id="{8035BCB7-987C-4B44-8372-B4A7C4C09E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6615" y="2941505"/>
                  <a:ext cx="120596" cy="156887"/>
                  <a:chOff x="5514975" y="4153469"/>
                  <a:chExt cx="239831" cy="256606"/>
                </a:xfrm>
              </p:grpSpPr>
              <p:cxnSp>
                <p:nvCxnSpPr>
                  <p:cNvPr id="137" name="直線コネクタ 136">
                    <a:extLst>
                      <a:ext uri="{FF2B5EF4-FFF2-40B4-BE49-F238E27FC236}">
                        <a16:creationId xmlns:a16="http://schemas.microsoft.com/office/drawing/2014/main" id="{2172E006-2120-4914-808E-471B27678C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5864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>
                    <a:extLst>
                      <a:ext uri="{FF2B5EF4-FFF2-40B4-BE49-F238E27FC236}">
                        <a16:creationId xmlns:a16="http://schemas.microsoft.com/office/drawing/2014/main" id="{C8CA5D7C-3E3E-4166-949C-6E10C1C478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4529" y="4120684"/>
                    <a:ext cx="0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45529251-54BC-4D27-BB14-85EF09CFB8DA}"/>
                      </a:ext>
                    </a:extLst>
                  </p:cNvPr>
                  <p:cNvCxnSpPr/>
                  <p:nvPr/>
                </p:nvCxnSpPr>
                <p:spPr>
                  <a:xfrm>
                    <a:off x="5516532" y="4241547"/>
                    <a:ext cx="221997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9B250321-64DF-4351-9BE3-5E6AE38420F0}"/>
                      </a:ext>
                    </a:extLst>
                  </p:cNvPr>
                  <p:cNvCxnSpPr/>
                  <p:nvPr/>
                </p:nvCxnSpPr>
                <p:spPr>
                  <a:xfrm>
                    <a:off x="5506665" y="4331331"/>
                    <a:ext cx="24173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グループ化 175">
                  <a:extLst>
                    <a:ext uri="{FF2B5EF4-FFF2-40B4-BE49-F238E27FC236}">
                      <a16:creationId xmlns:a16="http://schemas.microsoft.com/office/drawing/2014/main" id="{02D7DBCF-4A62-4C92-8A51-47A4E2A878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90052" y="294150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33" name="直線コネクタ 132">
                    <a:extLst>
                      <a:ext uri="{FF2B5EF4-FFF2-40B4-BE49-F238E27FC236}">
                        <a16:creationId xmlns:a16="http://schemas.microsoft.com/office/drawing/2014/main" id="{D342F8E4-6F85-4C7E-88EB-CD9B917EE1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7058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33">
                    <a:extLst>
                      <a:ext uri="{FF2B5EF4-FFF2-40B4-BE49-F238E27FC236}">
                        <a16:creationId xmlns:a16="http://schemas.microsoft.com/office/drawing/2014/main" id="{54BBB56E-9E27-470D-97FE-C19BE918CC4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867" y="4120684"/>
                    <a:ext cx="0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34">
                    <a:extLst>
                      <a:ext uri="{FF2B5EF4-FFF2-40B4-BE49-F238E27FC236}">
                        <a16:creationId xmlns:a16="http://schemas.microsoft.com/office/drawing/2014/main" id="{CA33B4C4-60A1-4E49-AE8E-687E2F40F9AB}"/>
                      </a:ext>
                    </a:extLst>
                  </p:cNvPr>
                  <p:cNvCxnSpPr/>
                  <p:nvPr/>
                </p:nvCxnSpPr>
                <p:spPr>
                  <a:xfrm>
                    <a:off x="5523164" y="4241547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35">
                    <a:extLst>
                      <a:ext uri="{FF2B5EF4-FFF2-40B4-BE49-F238E27FC236}">
                        <a16:creationId xmlns:a16="http://schemas.microsoft.com/office/drawing/2014/main" id="{DC91B688-86CE-4650-855F-F5740A4157E6}"/>
                      </a:ext>
                    </a:extLst>
                  </p:cNvPr>
                  <p:cNvCxnSpPr/>
                  <p:nvPr/>
                </p:nvCxnSpPr>
                <p:spPr>
                  <a:xfrm>
                    <a:off x="5517178" y="4331331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グループ化 180">
                  <a:extLst>
                    <a:ext uri="{FF2B5EF4-FFF2-40B4-BE49-F238E27FC236}">
                      <a16:creationId xmlns:a16="http://schemas.microsoft.com/office/drawing/2014/main" id="{A52800FB-BFB9-4087-BD2C-79C3F8DC6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4212" y="310282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29" name="直線コネクタ 128">
                    <a:extLst>
                      <a:ext uri="{FF2B5EF4-FFF2-40B4-BE49-F238E27FC236}">
                        <a16:creationId xmlns:a16="http://schemas.microsoft.com/office/drawing/2014/main" id="{61E05A17-6B52-408C-91B5-41C980D960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0465" y="4153804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コネクタ 129">
                    <a:extLst>
                      <a:ext uri="{FF2B5EF4-FFF2-40B4-BE49-F238E27FC236}">
                        <a16:creationId xmlns:a16="http://schemas.microsoft.com/office/drawing/2014/main" id="{36BD33A1-B86F-426B-8046-970FD355487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2264" y="4153804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30">
                    <a:extLst>
                      <a:ext uri="{FF2B5EF4-FFF2-40B4-BE49-F238E27FC236}">
                        <a16:creationId xmlns:a16="http://schemas.microsoft.com/office/drawing/2014/main" id="{7011051D-E0A7-4B5C-9549-042BD3360458}"/>
                      </a:ext>
                    </a:extLst>
                  </p:cNvPr>
                  <p:cNvCxnSpPr/>
                  <p:nvPr/>
                </p:nvCxnSpPr>
                <p:spPr>
                  <a:xfrm>
                    <a:off x="5512561" y="4243588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31">
                    <a:extLst>
                      <a:ext uri="{FF2B5EF4-FFF2-40B4-BE49-F238E27FC236}">
                        <a16:creationId xmlns:a16="http://schemas.microsoft.com/office/drawing/2014/main" id="{1169191D-931E-4956-8464-FF4F1BD692A5}"/>
                      </a:ext>
                    </a:extLst>
                  </p:cNvPr>
                  <p:cNvCxnSpPr/>
                  <p:nvPr/>
                </p:nvCxnSpPr>
                <p:spPr>
                  <a:xfrm>
                    <a:off x="5500585" y="4326465"/>
                    <a:ext cx="24551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グループ化 185">
                  <a:extLst>
                    <a:ext uri="{FF2B5EF4-FFF2-40B4-BE49-F238E27FC236}">
                      <a16:creationId xmlns:a16="http://schemas.microsoft.com/office/drawing/2014/main" id="{C8337600-3CF7-4A47-AD24-F160A7CE7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80251" y="3108388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0E52848A-6864-4CA2-BA4C-B5977AA6D44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1846" y="4155066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66B8AAF1-D54A-46EA-9D91-09AA94C4DF3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1272" y="4155066"/>
                    <a:ext cx="0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>
                    <a:extLst>
                      <a:ext uri="{FF2B5EF4-FFF2-40B4-BE49-F238E27FC236}">
                        <a16:creationId xmlns:a16="http://schemas.microsoft.com/office/drawing/2014/main" id="{6A3B5959-3492-4CB8-A93F-CB1064EA4C5C}"/>
                      </a:ext>
                    </a:extLst>
                  </p:cNvPr>
                  <p:cNvCxnSpPr/>
                  <p:nvPr/>
                </p:nvCxnSpPr>
                <p:spPr>
                  <a:xfrm>
                    <a:off x="5519683" y="4244849"/>
                    <a:ext cx="20866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33A38FF7-2065-4F7F-BF87-A825D3F01CC3}"/>
                      </a:ext>
                    </a:extLst>
                  </p:cNvPr>
                  <p:cNvCxnSpPr/>
                  <p:nvPr/>
                </p:nvCxnSpPr>
                <p:spPr>
                  <a:xfrm>
                    <a:off x="5512229" y="4327726"/>
                    <a:ext cx="21611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グループ化 190">
                  <a:extLst>
                    <a:ext uri="{FF2B5EF4-FFF2-40B4-BE49-F238E27FC236}">
                      <a16:creationId xmlns:a16="http://schemas.microsoft.com/office/drawing/2014/main" id="{F02508A9-26D4-4552-8823-8F24FC7E4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80000">
                  <a:off x="7472890" y="3091699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21" name="直線コネクタ 120">
                    <a:extLst>
                      <a:ext uri="{FF2B5EF4-FFF2-40B4-BE49-F238E27FC236}">
                        <a16:creationId xmlns:a16="http://schemas.microsoft.com/office/drawing/2014/main" id="{DEE88F29-035C-4808-950B-3FDD5C6DDF8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145467" y="4128283"/>
                    <a:ext cx="0" cy="18992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>
                    <a:extLst>
                      <a:ext uri="{FF2B5EF4-FFF2-40B4-BE49-F238E27FC236}">
                        <a16:creationId xmlns:a16="http://schemas.microsoft.com/office/drawing/2014/main" id="{1C3EE1E4-2403-4760-85FB-3BE4A679D6A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02937" y="4147315"/>
                    <a:ext cx="0" cy="23827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>
                    <a:extLst>
                      <a:ext uri="{FF2B5EF4-FFF2-40B4-BE49-F238E27FC236}">
                        <a16:creationId xmlns:a16="http://schemas.microsoft.com/office/drawing/2014/main" id="{FF5F3089-C1C2-41A5-8066-98F8347F55F7}"/>
                      </a:ext>
                    </a:extLst>
                  </p:cNvPr>
                  <p:cNvCxnSpPr/>
                  <p:nvPr/>
                </p:nvCxnSpPr>
                <p:spPr>
                  <a:xfrm>
                    <a:off x="5163258" y="4206416"/>
                    <a:ext cx="24592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>
                    <a:extLst>
                      <a:ext uri="{FF2B5EF4-FFF2-40B4-BE49-F238E27FC236}">
                        <a16:creationId xmlns:a16="http://schemas.microsoft.com/office/drawing/2014/main" id="{9D4E04EC-B0BD-4A9E-9CFB-2A9E40556238}"/>
                      </a:ext>
                    </a:extLst>
                  </p:cNvPr>
                  <p:cNvCxnSpPr/>
                  <p:nvPr/>
                </p:nvCxnSpPr>
                <p:spPr>
                  <a:xfrm>
                    <a:off x="5475250" y="4326630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グループ化 195">
                  <a:extLst>
                    <a:ext uri="{FF2B5EF4-FFF2-40B4-BE49-F238E27FC236}">
                      <a16:creationId xmlns:a16="http://schemas.microsoft.com/office/drawing/2014/main" id="{A21E23EE-6A3F-4FA7-ACB8-BB42F6A8AE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200000">
                  <a:off x="7538771" y="2913691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17" name="直線コネクタ 116">
                    <a:extLst>
                      <a:ext uri="{FF2B5EF4-FFF2-40B4-BE49-F238E27FC236}">
                        <a16:creationId xmlns:a16="http://schemas.microsoft.com/office/drawing/2014/main" id="{31606132-CD98-43A8-8C2E-4C3E01F5B6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25193" y="3964249"/>
                    <a:ext cx="7455" cy="39366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17">
                    <a:extLst>
                      <a:ext uri="{FF2B5EF4-FFF2-40B4-BE49-F238E27FC236}">
                        <a16:creationId xmlns:a16="http://schemas.microsoft.com/office/drawing/2014/main" id="{1D6F2CE9-720D-47B3-B633-8BDECB1E17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55737" y="3987106"/>
                    <a:ext cx="7450" cy="4178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18">
                    <a:extLst>
                      <a:ext uri="{FF2B5EF4-FFF2-40B4-BE49-F238E27FC236}">
                        <a16:creationId xmlns:a16="http://schemas.microsoft.com/office/drawing/2014/main" id="{1031BE8E-97F4-46DB-863C-75765B8818EE}"/>
                      </a:ext>
                    </a:extLst>
                  </p:cNvPr>
                  <p:cNvCxnSpPr/>
                  <p:nvPr/>
                </p:nvCxnSpPr>
                <p:spPr>
                  <a:xfrm>
                    <a:off x="5461303" y="4220630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19">
                    <a:extLst>
                      <a:ext uri="{FF2B5EF4-FFF2-40B4-BE49-F238E27FC236}">
                        <a16:creationId xmlns:a16="http://schemas.microsoft.com/office/drawing/2014/main" id="{6A593BEE-9A7E-4BFD-BCC6-5548A9A5BE68}"/>
                      </a:ext>
                    </a:extLst>
                  </p:cNvPr>
                  <p:cNvCxnSpPr/>
                  <p:nvPr/>
                </p:nvCxnSpPr>
                <p:spPr>
                  <a:xfrm>
                    <a:off x="5498300" y="4328311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グループ化 200">
                  <a:extLst>
                    <a:ext uri="{FF2B5EF4-FFF2-40B4-BE49-F238E27FC236}">
                      <a16:creationId xmlns:a16="http://schemas.microsoft.com/office/drawing/2014/main" id="{15BD9A8D-0063-46F3-810D-734553E444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20000">
                  <a:off x="8317135" y="3111169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13" name="直線コネクタ 112">
                    <a:extLst>
                      <a:ext uri="{FF2B5EF4-FFF2-40B4-BE49-F238E27FC236}">
                        <a16:creationId xmlns:a16="http://schemas.microsoft.com/office/drawing/2014/main" id="{4A831082-BC41-4ED7-BE47-EF269BD0292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55634" y="4085119"/>
                    <a:ext cx="0" cy="18992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>
                    <a:extLst>
                      <a:ext uri="{FF2B5EF4-FFF2-40B4-BE49-F238E27FC236}">
                        <a16:creationId xmlns:a16="http://schemas.microsoft.com/office/drawing/2014/main" id="{DFA29353-3F36-4177-AFAE-7B81582531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1168" y="4115335"/>
                    <a:ext cx="0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>
                    <a:extLst>
                      <a:ext uri="{FF2B5EF4-FFF2-40B4-BE49-F238E27FC236}">
                        <a16:creationId xmlns:a16="http://schemas.microsoft.com/office/drawing/2014/main" id="{888F261B-CE95-4198-93BB-6C193F0F36D8}"/>
                      </a:ext>
                    </a:extLst>
                  </p:cNvPr>
                  <p:cNvCxnSpPr/>
                  <p:nvPr/>
                </p:nvCxnSpPr>
                <p:spPr>
                  <a:xfrm>
                    <a:off x="5196333" y="4154405"/>
                    <a:ext cx="42515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>
                    <a:extLst>
                      <a:ext uri="{FF2B5EF4-FFF2-40B4-BE49-F238E27FC236}">
                        <a16:creationId xmlns:a16="http://schemas.microsoft.com/office/drawing/2014/main" id="{32EBFA57-D7D2-40A6-99BB-C99815E226F9}"/>
                      </a:ext>
                    </a:extLst>
                  </p:cNvPr>
                  <p:cNvCxnSpPr/>
                  <p:nvPr/>
                </p:nvCxnSpPr>
                <p:spPr>
                  <a:xfrm>
                    <a:off x="5124181" y="4211409"/>
                    <a:ext cx="50898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グループ化 205">
                  <a:extLst>
                    <a:ext uri="{FF2B5EF4-FFF2-40B4-BE49-F238E27FC236}">
                      <a16:creationId xmlns:a16="http://schemas.microsoft.com/office/drawing/2014/main" id="{78437BAE-FF91-4698-8559-061C28796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319575" y="2938724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09" name="直線コネクタ 108">
                    <a:extLst>
                      <a:ext uri="{FF2B5EF4-FFF2-40B4-BE49-F238E27FC236}">
                        <a16:creationId xmlns:a16="http://schemas.microsoft.com/office/drawing/2014/main" id="{B1E6E24D-C460-446B-AB8B-C4DCDB57E5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03178" y="3965666"/>
                    <a:ext cx="0" cy="3142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コネクタ 109">
                    <a:extLst>
                      <a:ext uri="{FF2B5EF4-FFF2-40B4-BE49-F238E27FC236}">
                        <a16:creationId xmlns:a16="http://schemas.microsoft.com/office/drawing/2014/main" id="{F433F33C-3D79-4FA0-9B85-69692856312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54896" y="3933457"/>
                    <a:ext cx="23952" cy="32805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>
                    <a:extLst>
                      <a:ext uri="{FF2B5EF4-FFF2-40B4-BE49-F238E27FC236}">
                        <a16:creationId xmlns:a16="http://schemas.microsoft.com/office/drawing/2014/main" id="{1DB358DE-D0BD-422B-AC94-66820741D8B4}"/>
                      </a:ext>
                    </a:extLst>
                  </p:cNvPr>
                  <p:cNvCxnSpPr/>
                  <p:nvPr/>
                </p:nvCxnSpPr>
                <p:spPr>
                  <a:xfrm>
                    <a:off x="5198776" y="4052250"/>
                    <a:ext cx="3712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>
                    <a:extLst>
                      <a:ext uri="{FF2B5EF4-FFF2-40B4-BE49-F238E27FC236}">
                        <a16:creationId xmlns:a16="http://schemas.microsoft.com/office/drawing/2014/main" id="{4D2244B4-A01D-4A6A-889D-235DA8FE8040}"/>
                      </a:ext>
                    </a:extLst>
                  </p:cNvPr>
                  <p:cNvCxnSpPr/>
                  <p:nvPr/>
                </p:nvCxnSpPr>
                <p:spPr>
                  <a:xfrm>
                    <a:off x="5184901" y="4163941"/>
                    <a:ext cx="43712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グループ化 210">
                  <a:extLst>
                    <a:ext uri="{FF2B5EF4-FFF2-40B4-BE49-F238E27FC236}">
                      <a16:creationId xmlns:a16="http://schemas.microsoft.com/office/drawing/2014/main" id="{B6B68406-17C9-419F-9845-D28990DDD6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429898" y="2939931"/>
                  <a:ext cx="75420" cy="156887"/>
                  <a:chOff x="5514975" y="4153469"/>
                  <a:chExt cx="239831" cy="256606"/>
                </a:xfrm>
              </p:grpSpPr>
              <p:cxnSp>
                <p:nvCxnSpPr>
                  <p:cNvPr id="105" name="直線コネクタ 104">
                    <a:extLst>
                      <a:ext uri="{FF2B5EF4-FFF2-40B4-BE49-F238E27FC236}">
                        <a16:creationId xmlns:a16="http://schemas.microsoft.com/office/drawing/2014/main" id="{856C7225-8D67-42E5-9CDD-5DF8A2DA34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0142" y="4116778"/>
                    <a:ext cx="0" cy="23136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>
                    <a:extLst>
                      <a:ext uri="{FF2B5EF4-FFF2-40B4-BE49-F238E27FC236}">
                        <a16:creationId xmlns:a16="http://schemas.microsoft.com/office/drawing/2014/main" id="{AD9C4E45-A53C-416C-9F03-E4E687D86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696" y="4133111"/>
                    <a:ext cx="0" cy="21064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>
                    <a:extLst>
                      <a:ext uri="{FF2B5EF4-FFF2-40B4-BE49-F238E27FC236}">
                        <a16:creationId xmlns:a16="http://schemas.microsoft.com/office/drawing/2014/main" id="{2DAACF3B-7DD2-4F53-B60E-7CF9C33CA603}"/>
                      </a:ext>
                    </a:extLst>
                  </p:cNvPr>
                  <p:cNvCxnSpPr/>
                  <p:nvPr/>
                </p:nvCxnSpPr>
                <p:spPr>
                  <a:xfrm>
                    <a:off x="5490004" y="4211457"/>
                    <a:ext cx="20509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107">
                    <a:extLst>
                      <a:ext uri="{FF2B5EF4-FFF2-40B4-BE49-F238E27FC236}">
                        <a16:creationId xmlns:a16="http://schemas.microsoft.com/office/drawing/2014/main" id="{52C757B5-09CA-4AF9-9DEB-D8028B4E10A0}"/>
                      </a:ext>
                    </a:extLst>
                  </p:cNvPr>
                  <p:cNvCxnSpPr/>
                  <p:nvPr/>
                </p:nvCxnSpPr>
                <p:spPr>
                  <a:xfrm>
                    <a:off x="5471745" y="4284846"/>
                    <a:ext cx="20509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グループ化 215">
                  <a:extLst>
                    <a:ext uri="{FF2B5EF4-FFF2-40B4-BE49-F238E27FC236}">
                      <a16:creationId xmlns:a16="http://schemas.microsoft.com/office/drawing/2014/main" id="{A9121894-D825-4666-AA78-DBAEBB5543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36696" y="3111169"/>
                  <a:ext cx="72514" cy="156887"/>
                  <a:chOff x="5514975" y="4153469"/>
                  <a:chExt cx="239831" cy="256606"/>
                </a:xfrm>
              </p:grpSpPr>
              <p:cxnSp>
                <p:nvCxnSpPr>
                  <p:cNvPr id="101" name="直線コネクタ 100">
                    <a:extLst>
                      <a:ext uri="{FF2B5EF4-FFF2-40B4-BE49-F238E27FC236}">
                        <a16:creationId xmlns:a16="http://schemas.microsoft.com/office/drawing/2014/main" id="{6A855F6E-7972-4321-BD8D-C399B71B8B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91892" y="4150517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>
                    <a:extLst>
                      <a:ext uri="{FF2B5EF4-FFF2-40B4-BE49-F238E27FC236}">
                        <a16:creationId xmlns:a16="http://schemas.microsoft.com/office/drawing/2014/main" id="{E521F11B-887A-4CE6-A114-B2FFA32A368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82137" y="4150517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>
                    <a:extLst>
                      <a:ext uri="{FF2B5EF4-FFF2-40B4-BE49-F238E27FC236}">
                        <a16:creationId xmlns:a16="http://schemas.microsoft.com/office/drawing/2014/main" id="{0BCBF4D4-5422-473C-8D64-9C4D6B6FBB97}"/>
                      </a:ext>
                    </a:extLst>
                  </p:cNvPr>
                  <p:cNvCxnSpPr/>
                  <p:nvPr/>
                </p:nvCxnSpPr>
                <p:spPr>
                  <a:xfrm>
                    <a:off x="5534459" y="4247207"/>
                    <a:ext cx="21331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>
                    <a:extLst>
                      <a:ext uri="{FF2B5EF4-FFF2-40B4-BE49-F238E27FC236}">
                        <a16:creationId xmlns:a16="http://schemas.microsoft.com/office/drawing/2014/main" id="{09F4C53B-2522-4301-8158-3773239B6E70}"/>
                      </a:ext>
                    </a:extLst>
                  </p:cNvPr>
                  <p:cNvCxnSpPr/>
                  <p:nvPr/>
                </p:nvCxnSpPr>
                <p:spPr>
                  <a:xfrm>
                    <a:off x="5534459" y="4330084"/>
                    <a:ext cx="2297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グループ化 220">
                  <a:extLst>
                    <a:ext uri="{FF2B5EF4-FFF2-40B4-BE49-F238E27FC236}">
                      <a16:creationId xmlns:a16="http://schemas.microsoft.com/office/drawing/2014/main" id="{3AD0146B-A81F-44DA-9977-DB92B8C908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771114"/>
                  <a:ext cx="125604" cy="146265"/>
                  <a:chOff x="5514975" y="4153469"/>
                  <a:chExt cx="239831" cy="256606"/>
                </a:xfrm>
              </p:grpSpPr>
              <p:cxnSp>
                <p:nvCxnSpPr>
                  <p:cNvPr id="97" name="直線コネクタ 96">
                    <a:extLst>
                      <a:ext uri="{FF2B5EF4-FFF2-40B4-BE49-F238E27FC236}">
                        <a16:creationId xmlns:a16="http://schemas.microsoft.com/office/drawing/2014/main" id="{B022F7BD-AF38-45B7-9E94-BA8BDA448D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54253"/>
                    <a:ext cx="0" cy="25557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>
                    <a:extLst>
                      <a:ext uri="{FF2B5EF4-FFF2-40B4-BE49-F238E27FC236}">
                        <a16:creationId xmlns:a16="http://schemas.microsoft.com/office/drawing/2014/main" id="{45D874C2-3FFC-4CB0-8600-D2E21DAFA8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54253"/>
                    <a:ext cx="0" cy="25187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>
                    <a:extLst>
                      <a:ext uri="{FF2B5EF4-FFF2-40B4-BE49-F238E27FC236}">
                        <a16:creationId xmlns:a16="http://schemas.microsoft.com/office/drawing/2014/main" id="{6DC2541A-A334-4B6E-B064-F46D23DC3098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43149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>
                    <a:extLst>
                      <a:ext uri="{FF2B5EF4-FFF2-40B4-BE49-F238E27FC236}">
                        <a16:creationId xmlns:a16="http://schemas.microsoft.com/office/drawing/2014/main" id="{5F5C44EE-A204-4C45-8756-6E661696D4DB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2045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グループ化 225">
                  <a:extLst>
                    <a:ext uri="{FF2B5EF4-FFF2-40B4-BE49-F238E27FC236}">
                      <a16:creationId xmlns:a16="http://schemas.microsoft.com/office/drawing/2014/main" id="{1998EA90-EABB-4294-82DD-F391C925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9466" y="2790616"/>
                  <a:ext cx="125604" cy="107261"/>
                  <a:chOff x="5514975" y="4153469"/>
                  <a:chExt cx="239831" cy="256606"/>
                </a:xfrm>
              </p:grpSpPr>
              <p:cxnSp>
                <p:nvCxnSpPr>
                  <p:cNvPr id="93" name="直線コネクタ 92">
                    <a:extLst>
                      <a:ext uri="{FF2B5EF4-FFF2-40B4-BE49-F238E27FC236}">
                        <a16:creationId xmlns:a16="http://schemas.microsoft.com/office/drawing/2014/main" id="{94D7FDEF-CFD1-4ED6-88EC-BDCCFE73E2A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3128" y="4153339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>
                    <a:extLst>
                      <a:ext uri="{FF2B5EF4-FFF2-40B4-BE49-F238E27FC236}">
                        <a16:creationId xmlns:a16="http://schemas.microsoft.com/office/drawing/2014/main" id="{32C5DB39-231E-47B3-8AE6-C0359815AB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7332" y="4153339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コネクタ 94">
                    <a:extLst>
                      <a:ext uri="{FF2B5EF4-FFF2-40B4-BE49-F238E27FC236}">
                        <a16:creationId xmlns:a16="http://schemas.microsoft.com/office/drawing/2014/main" id="{9D438D85-9AC2-4E75-ABAA-6695D05099FB}"/>
                      </a:ext>
                    </a:extLst>
                  </p:cNvPr>
                  <p:cNvCxnSpPr/>
                  <p:nvPr/>
                </p:nvCxnSpPr>
                <p:spPr>
                  <a:xfrm>
                    <a:off x="5520498" y="4244255"/>
                    <a:ext cx="2036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95">
                    <a:extLst>
                      <a:ext uri="{FF2B5EF4-FFF2-40B4-BE49-F238E27FC236}">
                        <a16:creationId xmlns:a16="http://schemas.microsoft.com/office/drawing/2014/main" id="{1E741C3E-BD5B-40E8-B2A0-A6DB808BEDE2}"/>
                      </a:ext>
                    </a:extLst>
                  </p:cNvPr>
                  <p:cNvCxnSpPr/>
                  <p:nvPr/>
                </p:nvCxnSpPr>
                <p:spPr>
                  <a:xfrm>
                    <a:off x="5515763" y="4335172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グループ化 230">
                  <a:extLst>
                    <a:ext uri="{FF2B5EF4-FFF2-40B4-BE49-F238E27FC236}">
                      <a16:creationId xmlns:a16="http://schemas.microsoft.com/office/drawing/2014/main" id="{992F86E7-C452-4F1A-9DB6-C371BE041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">
                  <a:off x="7675490" y="2803618"/>
                  <a:ext cx="125604" cy="107261"/>
                  <a:chOff x="5514975" y="4153469"/>
                  <a:chExt cx="239831" cy="256606"/>
                </a:xfrm>
              </p:grpSpPr>
              <p:cxnSp>
                <p:nvCxnSpPr>
                  <p:cNvPr id="89" name="直線コネクタ 88">
                    <a:extLst>
                      <a:ext uri="{FF2B5EF4-FFF2-40B4-BE49-F238E27FC236}">
                        <a16:creationId xmlns:a16="http://schemas.microsoft.com/office/drawing/2014/main" id="{4588FB40-48E0-4C0F-ACC7-25801DDDFB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94324" y="4002193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6608CEE3-D41F-4F1F-9E43-7E7056E1C52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6888" y="4089749"/>
                    <a:ext cx="0" cy="26769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1867C771-7DB6-47AA-8004-07810D705AD9}"/>
                      </a:ext>
                    </a:extLst>
                  </p:cNvPr>
                  <p:cNvCxnSpPr/>
                  <p:nvPr/>
                </p:nvCxnSpPr>
                <p:spPr>
                  <a:xfrm>
                    <a:off x="5482836" y="4222096"/>
                    <a:ext cx="23209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>
                    <a:extLst>
                      <a:ext uri="{FF2B5EF4-FFF2-40B4-BE49-F238E27FC236}">
                        <a16:creationId xmlns:a16="http://schemas.microsoft.com/office/drawing/2014/main" id="{22DBC77C-8FD8-4801-8F14-BC246F525094}"/>
                      </a:ext>
                    </a:extLst>
                  </p:cNvPr>
                  <p:cNvCxnSpPr/>
                  <p:nvPr/>
                </p:nvCxnSpPr>
                <p:spPr>
                  <a:xfrm>
                    <a:off x="5454894" y="4308981"/>
                    <a:ext cx="24630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グループ化 235">
                  <a:extLst>
                    <a:ext uri="{FF2B5EF4-FFF2-40B4-BE49-F238E27FC236}">
                      <a16:creationId xmlns:a16="http://schemas.microsoft.com/office/drawing/2014/main" id="{2B785EDB-8884-4888-B9F8-D3614A241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0363" y="2791990"/>
                  <a:ext cx="132479" cy="128639"/>
                  <a:chOff x="5514975" y="4153469"/>
                  <a:chExt cx="239831" cy="256606"/>
                </a:xfrm>
              </p:grpSpPr>
              <p:cxnSp>
                <p:nvCxnSpPr>
                  <p:cNvPr id="85" name="直線コネクタ 84">
                    <a:extLst>
                      <a:ext uri="{FF2B5EF4-FFF2-40B4-BE49-F238E27FC236}">
                        <a16:creationId xmlns:a16="http://schemas.microsoft.com/office/drawing/2014/main" id="{F37E5AFD-38DC-4A6D-AEF4-12598308C9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2473" y="4150620"/>
                    <a:ext cx="0" cy="2526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55C3D3EB-4B13-46A2-8598-EA9891C9E69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269" y="4150620"/>
                    <a:ext cx="0" cy="24848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>
                    <a:extLst>
                      <a:ext uri="{FF2B5EF4-FFF2-40B4-BE49-F238E27FC236}">
                        <a16:creationId xmlns:a16="http://schemas.microsoft.com/office/drawing/2014/main" id="{B8CBDB07-CC35-4E0A-8FC9-98F1E0826A81}"/>
                      </a:ext>
                    </a:extLst>
                  </p:cNvPr>
                  <p:cNvCxnSpPr/>
                  <p:nvPr/>
                </p:nvCxnSpPr>
                <p:spPr>
                  <a:xfrm>
                    <a:off x="5518585" y="4239063"/>
                    <a:ext cx="22453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>
                    <a:extLst>
                      <a:ext uri="{FF2B5EF4-FFF2-40B4-BE49-F238E27FC236}">
                        <a16:creationId xmlns:a16="http://schemas.microsoft.com/office/drawing/2014/main" id="{2F49AED4-0664-4EF7-A702-276CB773C3F2}"/>
                      </a:ext>
                    </a:extLst>
                  </p:cNvPr>
                  <p:cNvCxnSpPr/>
                  <p:nvPr/>
                </p:nvCxnSpPr>
                <p:spPr>
                  <a:xfrm>
                    <a:off x="5514092" y="4327503"/>
                    <a:ext cx="24249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グループ化 240">
                  <a:extLst>
                    <a:ext uri="{FF2B5EF4-FFF2-40B4-BE49-F238E27FC236}">
                      <a16:creationId xmlns:a16="http://schemas.microsoft.com/office/drawing/2014/main" id="{44AF5CA9-7929-4F0B-840B-45D4C8CB84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299225" y="2780662"/>
                  <a:ext cx="105837" cy="154476"/>
                  <a:chOff x="5514975" y="4153469"/>
                  <a:chExt cx="239831" cy="256606"/>
                </a:xfrm>
              </p:grpSpPr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2C8F630A-8B28-4857-93EB-2B18A058886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12299" y="4009219"/>
                    <a:ext cx="0" cy="21744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198F583F-EE07-4FF8-AA56-41DEC461266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6362" y="4005963"/>
                    <a:ext cx="0" cy="21393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46AF21E5-1945-4F03-96F2-4187D891B52C}"/>
                      </a:ext>
                    </a:extLst>
                  </p:cNvPr>
                  <p:cNvCxnSpPr/>
                  <p:nvPr/>
                </p:nvCxnSpPr>
                <p:spPr>
                  <a:xfrm>
                    <a:off x="5162296" y="4076304"/>
                    <a:ext cx="5171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BC8CEBE3-81AB-4E85-9406-04CB34F97232}"/>
                      </a:ext>
                    </a:extLst>
                  </p:cNvPr>
                  <p:cNvCxnSpPr/>
                  <p:nvPr/>
                </p:nvCxnSpPr>
                <p:spPr>
                  <a:xfrm>
                    <a:off x="5100246" y="4157310"/>
                    <a:ext cx="56773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グループ化 245">
                  <a:extLst>
                    <a:ext uri="{FF2B5EF4-FFF2-40B4-BE49-F238E27FC236}">
                      <a16:creationId xmlns:a16="http://schemas.microsoft.com/office/drawing/2014/main" id="{D8EFB1EC-DF70-424E-B959-5C0D7A195A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68985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77" name="直線コネクタ 76">
                    <a:extLst>
                      <a:ext uri="{FF2B5EF4-FFF2-40B4-BE49-F238E27FC236}">
                        <a16:creationId xmlns:a16="http://schemas.microsoft.com/office/drawing/2014/main" id="{0371E5F4-E7A8-4CAC-A322-19E3385A7A5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>
                    <a:extLst>
                      <a:ext uri="{FF2B5EF4-FFF2-40B4-BE49-F238E27FC236}">
                        <a16:creationId xmlns:a16="http://schemas.microsoft.com/office/drawing/2014/main" id="{7E0274F5-D922-43AD-9617-5F300714DEA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9AA2A4AB-76C7-4882-8C91-A3893385C993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34720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>
                    <a:extLst>
                      <a:ext uri="{FF2B5EF4-FFF2-40B4-BE49-F238E27FC236}">
                        <a16:creationId xmlns:a16="http://schemas.microsoft.com/office/drawing/2014/main" id="{647B5218-0086-4035-B4C3-88F6A76E8AD6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1947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グループ化 250">
                  <a:extLst>
                    <a:ext uri="{FF2B5EF4-FFF2-40B4-BE49-F238E27FC236}">
                      <a16:creationId xmlns:a16="http://schemas.microsoft.com/office/drawing/2014/main" id="{2AE7005F-EB91-4358-8A69-16ECE65F31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20310" y="269310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73" name="直線コネクタ 72">
                    <a:extLst>
                      <a:ext uri="{FF2B5EF4-FFF2-40B4-BE49-F238E27FC236}">
                        <a16:creationId xmlns:a16="http://schemas.microsoft.com/office/drawing/2014/main" id="{9C6A6F23-406D-4583-9BC0-99CB57AE77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6693" y="4147638"/>
                    <a:ext cx="0" cy="26390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>
                    <a:extLst>
                      <a:ext uri="{FF2B5EF4-FFF2-40B4-BE49-F238E27FC236}">
                        <a16:creationId xmlns:a16="http://schemas.microsoft.com/office/drawing/2014/main" id="{B25B4626-4190-49D0-A84C-766861ECCA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6159" y="4147638"/>
                    <a:ext cx="4738" cy="26390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線コネクタ 74">
                    <a:extLst>
                      <a:ext uri="{FF2B5EF4-FFF2-40B4-BE49-F238E27FC236}">
                        <a16:creationId xmlns:a16="http://schemas.microsoft.com/office/drawing/2014/main" id="{806CA8DA-497A-4BC9-AA1B-4D1F34C919C2}"/>
                      </a:ext>
                    </a:extLst>
                  </p:cNvPr>
                  <p:cNvCxnSpPr/>
                  <p:nvPr/>
                </p:nvCxnSpPr>
                <p:spPr>
                  <a:xfrm>
                    <a:off x="5495644" y="4237918"/>
                    <a:ext cx="2557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>
                    <a:extLst>
                      <a:ext uri="{FF2B5EF4-FFF2-40B4-BE49-F238E27FC236}">
                        <a16:creationId xmlns:a16="http://schemas.microsoft.com/office/drawing/2014/main" id="{AE461357-FF02-4534-835A-91DE273DFF27}"/>
                      </a:ext>
                    </a:extLst>
                  </p:cNvPr>
                  <p:cNvCxnSpPr/>
                  <p:nvPr/>
                </p:nvCxnSpPr>
                <p:spPr>
                  <a:xfrm>
                    <a:off x="5495644" y="4328203"/>
                    <a:ext cx="26998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グループ化 255">
                  <a:extLst>
                    <a:ext uri="{FF2B5EF4-FFF2-40B4-BE49-F238E27FC236}">
                      <a16:creationId xmlns:a16="http://schemas.microsoft.com/office/drawing/2014/main" id="{E7933381-2E74-43C7-B7FE-E41FFB1A1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6615" y="268985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69" name="直線コネクタ 68">
                    <a:extLst>
                      <a:ext uri="{FF2B5EF4-FFF2-40B4-BE49-F238E27FC236}">
                        <a16:creationId xmlns:a16="http://schemas.microsoft.com/office/drawing/2014/main" id="{B8D06606-66CC-4F14-BEA2-4B2972DEB3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3308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>
                    <a:extLst>
                      <a:ext uri="{FF2B5EF4-FFF2-40B4-BE49-F238E27FC236}">
                        <a16:creationId xmlns:a16="http://schemas.microsoft.com/office/drawing/2014/main" id="{0FCA19F7-841B-416D-A044-88052FE911E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8039" y="4137493"/>
                    <a:ext cx="9473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>
                    <a:extLst>
                      <a:ext uri="{FF2B5EF4-FFF2-40B4-BE49-F238E27FC236}">
                        <a16:creationId xmlns:a16="http://schemas.microsoft.com/office/drawing/2014/main" id="{88D56767-9B6F-450C-8D82-998DAFECBB90}"/>
                      </a:ext>
                    </a:extLst>
                  </p:cNvPr>
                  <p:cNvCxnSpPr/>
                  <p:nvPr/>
                </p:nvCxnSpPr>
                <p:spPr>
                  <a:xfrm>
                    <a:off x="5516470" y="4234720"/>
                    <a:ext cx="22735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>
                    <a:extLst>
                      <a:ext uri="{FF2B5EF4-FFF2-40B4-BE49-F238E27FC236}">
                        <a16:creationId xmlns:a16="http://schemas.microsoft.com/office/drawing/2014/main" id="{62DCAE45-4707-48CD-B890-4D8284C758B1}"/>
                      </a:ext>
                    </a:extLst>
                  </p:cNvPr>
                  <p:cNvCxnSpPr/>
                  <p:nvPr/>
                </p:nvCxnSpPr>
                <p:spPr>
                  <a:xfrm>
                    <a:off x="5497524" y="4331947"/>
                    <a:ext cx="2557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フリーフォーム 45">
                  <a:extLst>
                    <a:ext uri="{FF2B5EF4-FFF2-40B4-BE49-F238E27FC236}">
                      <a16:creationId xmlns:a16="http://schemas.microsoft.com/office/drawing/2014/main" id="{F8347BB7-E5E0-4C20-B20F-DB89FB344502}"/>
                    </a:ext>
                  </a:extLst>
                </p:cNvPr>
                <p:cNvSpPr/>
                <p:nvPr/>
              </p:nvSpPr>
              <p:spPr bwMode="auto">
                <a:xfrm>
                  <a:off x="7398253" y="3233929"/>
                  <a:ext cx="1168365" cy="63338"/>
                </a:xfrm>
                <a:custGeom>
                  <a:avLst/>
                  <a:gdLst>
                    <a:gd name="connsiteX0" fmla="*/ 0 w 2174358"/>
                    <a:gd name="connsiteY0" fmla="*/ 0 h 96086"/>
                    <a:gd name="connsiteX1" fmla="*/ 159489 w 2174358"/>
                    <a:gd name="connsiteY1" fmla="*/ 37214 h 96086"/>
                    <a:gd name="connsiteX2" fmla="*/ 159489 w 2174358"/>
                    <a:gd name="connsiteY2" fmla="*/ 37214 h 96086"/>
                    <a:gd name="connsiteX3" fmla="*/ 303028 w 2174358"/>
                    <a:gd name="connsiteY3" fmla="*/ 63796 h 96086"/>
                    <a:gd name="connsiteX4" fmla="*/ 462516 w 2174358"/>
                    <a:gd name="connsiteY4" fmla="*/ 63796 h 96086"/>
                    <a:gd name="connsiteX5" fmla="*/ 818707 w 2174358"/>
                    <a:gd name="connsiteY5" fmla="*/ 74428 h 96086"/>
                    <a:gd name="connsiteX6" fmla="*/ 1052623 w 2174358"/>
                    <a:gd name="connsiteY6" fmla="*/ 79744 h 96086"/>
                    <a:gd name="connsiteX7" fmla="*/ 1366284 w 2174358"/>
                    <a:gd name="connsiteY7" fmla="*/ 90377 h 96086"/>
                    <a:gd name="connsiteX8" fmla="*/ 1642730 w 2174358"/>
                    <a:gd name="connsiteY8" fmla="*/ 95693 h 96086"/>
                    <a:gd name="connsiteX9" fmla="*/ 1871330 w 2174358"/>
                    <a:gd name="connsiteY9" fmla="*/ 95693 h 96086"/>
                    <a:gd name="connsiteX10" fmla="*/ 2105247 w 2174358"/>
                    <a:gd name="connsiteY10" fmla="*/ 95693 h 96086"/>
                    <a:gd name="connsiteX11" fmla="*/ 2174358 w 2174358"/>
                    <a:gd name="connsiteY11" fmla="*/ 95693 h 96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74358" h="96086">
                      <a:moveTo>
                        <a:pt x="0" y="0"/>
                      </a:moveTo>
                      <a:lnTo>
                        <a:pt x="159489" y="37214"/>
                      </a:lnTo>
                      <a:lnTo>
                        <a:pt x="159489" y="37214"/>
                      </a:lnTo>
                      <a:cubicBezTo>
                        <a:pt x="183412" y="41644"/>
                        <a:pt x="252524" y="59366"/>
                        <a:pt x="303028" y="63796"/>
                      </a:cubicBezTo>
                      <a:cubicBezTo>
                        <a:pt x="353532" y="68226"/>
                        <a:pt x="462516" y="63796"/>
                        <a:pt x="462516" y="63796"/>
                      </a:cubicBezTo>
                      <a:lnTo>
                        <a:pt x="818707" y="74428"/>
                      </a:lnTo>
                      <a:lnTo>
                        <a:pt x="1052623" y="79744"/>
                      </a:lnTo>
                      <a:lnTo>
                        <a:pt x="1366284" y="90377"/>
                      </a:lnTo>
                      <a:lnTo>
                        <a:pt x="1642730" y="95693"/>
                      </a:lnTo>
                      <a:cubicBezTo>
                        <a:pt x="1726904" y="96579"/>
                        <a:pt x="1871330" y="95693"/>
                        <a:pt x="1871330" y="95693"/>
                      </a:cubicBezTo>
                      <a:lnTo>
                        <a:pt x="2105247" y="95693"/>
                      </a:lnTo>
                      <a:lnTo>
                        <a:pt x="2174358" y="9569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7" name="フリーフォーム 46">
                  <a:extLst>
                    <a:ext uri="{FF2B5EF4-FFF2-40B4-BE49-F238E27FC236}">
                      <a16:creationId xmlns:a16="http://schemas.microsoft.com/office/drawing/2014/main" id="{C41EAD6B-DA62-4B4F-A07B-C6214FF15204}"/>
                    </a:ext>
                  </a:extLst>
                </p:cNvPr>
                <p:cNvSpPr/>
                <p:nvPr/>
              </p:nvSpPr>
              <p:spPr bwMode="auto">
                <a:xfrm>
                  <a:off x="7445384" y="2684998"/>
                  <a:ext cx="1131156" cy="582712"/>
                </a:xfrm>
                <a:custGeom>
                  <a:avLst/>
                  <a:gdLst>
                    <a:gd name="connsiteX0" fmla="*/ 0 w 2111019"/>
                    <a:gd name="connsiteY0" fmla="*/ 914400 h 956930"/>
                    <a:gd name="connsiteX1" fmla="*/ 47846 w 2111019"/>
                    <a:gd name="connsiteY1" fmla="*/ 723014 h 956930"/>
                    <a:gd name="connsiteX2" fmla="*/ 90376 w 2111019"/>
                    <a:gd name="connsiteY2" fmla="*/ 616688 h 956930"/>
                    <a:gd name="connsiteX3" fmla="*/ 138223 w 2111019"/>
                    <a:gd name="connsiteY3" fmla="*/ 494414 h 956930"/>
                    <a:gd name="connsiteX4" fmla="*/ 223283 w 2111019"/>
                    <a:gd name="connsiteY4" fmla="*/ 366823 h 956930"/>
                    <a:gd name="connsiteX5" fmla="*/ 372139 w 2111019"/>
                    <a:gd name="connsiteY5" fmla="*/ 244549 h 956930"/>
                    <a:gd name="connsiteX6" fmla="*/ 505046 w 2111019"/>
                    <a:gd name="connsiteY6" fmla="*/ 148856 h 956930"/>
                    <a:gd name="connsiteX7" fmla="*/ 696432 w 2111019"/>
                    <a:gd name="connsiteY7" fmla="*/ 74428 h 956930"/>
                    <a:gd name="connsiteX8" fmla="*/ 903767 w 2111019"/>
                    <a:gd name="connsiteY8" fmla="*/ 21265 h 956930"/>
                    <a:gd name="connsiteX9" fmla="*/ 1174897 w 2111019"/>
                    <a:gd name="connsiteY9" fmla="*/ 0 h 956930"/>
                    <a:gd name="connsiteX10" fmla="*/ 1286539 w 2111019"/>
                    <a:gd name="connsiteY10" fmla="*/ 21265 h 956930"/>
                    <a:gd name="connsiteX11" fmla="*/ 1531088 w 2111019"/>
                    <a:gd name="connsiteY11" fmla="*/ 58479 h 956930"/>
                    <a:gd name="connsiteX12" fmla="*/ 1653362 w 2111019"/>
                    <a:gd name="connsiteY12" fmla="*/ 143539 h 956930"/>
                    <a:gd name="connsiteX13" fmla="*/ 1802218 w 2111019"/>
                    <a:gd name="connsiteY13" fmla="*/ 303028 h 956930"/>
                    <a:gd name="connsiteX14" fmla="*/ 1892595 w 2111019"/>
                    <a:gd name="connsiteY14" fmla="*/ 382772 h 956930"/>
                    <a:gd name="connsiteX15" fmla="*/ 1982972 w 2111019"/>
                    <a:gd name="connsiteY15" fmla="*/ 552893 h 956930"/>
                    <a:gd name="connsiteX16" fmla="*/ 2025502 w 2111019"/>
                    <a:gd name="connsiteY16" fmla="*/ 653902 h 956930"/>
                    <a:gd name="connsiteX17" fmla="*/ 2036134 w 2111019"/>
                    <a:gd name="connsiteY17" fmla="*/ 723014 h 956930"/>
                    <a:gd name="connsiteX18" fmla="*/ 2099930 w 2111019"/>
                    <a:gd name="connsiteY18" fmla="*/ 855921 h 956930"/>
                    <a:gd name="connsiteX19" fmla="*/ 2110562 w 2111019"/>
                    <a:gd name="connsiteY19" fmla="*/ 956930 h 956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111019" h="956930">
                      <a:moveTo>
                        <a:pt x="0" y="914400"/>
                      </a:moveTo>
                      <a:cubicBezTo>
                        <a:pt x="16391" y="843516"/>
                        <a:pt x="32783" y="772633"/>
                        <a:pt x="47846" y="723014"/>
                      </a:cubicBezTo>
                      <a:cubicBezTo>
                        <a:pt x="62909" y="673395"/>
                        <a:pt x="75313" y="654788"/>
                        <a:pt x="90376" y="616688"/>
                      </a:cubicBezTo>
                      <a:cubicBezTo>
                        <a:pt x="105439" y="578588"/>
                        <a:pt x="116072" y="536058"/>
                        <a:pt x="138223" y="494414"/>
                      </a:cubicBezTo>
                      <a:cubicBezTo>
                        <a:pt x="160374" y="452770"/>
                        <a:pt x="184297" y="408467"/>
                        <a:pt x="223283" y="366823"/>
                      </a:cubicBezTo>
                      <a:cubicBezTo>
                        <a:pt x="262269" y="325179"/>
                        <a:pt x="325179" y="280877"/>
                        <a:pt x="372139" y="244549"/>
                      </a:cubicBezTo>
                      <a:cubicBezTo>
                        <a:pt x="419100" y="208221"/>
                        <a:pt x="450997" y="177209"/>
                        <a:pt x="505046" y="148856"/>
                      </a:cubicBezTo>
                      <a:cubicBezTo>
                        <a:pt x="559095" y="120502"/>
                        <a:pt x="629979" y="95693"/>
                        <a:pt x="696432" y="74428"/>
                      </a:cubicBezTo>
                      <a:cubicBezTo>
                        <a:pt x="762886" y="53163"/>
                        <a:pt x="824023" y="33670"/>
                        <a:pt x="903767" y="21265"/>
                      </a:cubicBezTo>
                      <a:cubicBezTo>
                        <a:pt x="983511" y="8860"/>
                        <a:pt x="1111102" y="0"/>
                        <a:pt x="1174897" y="0"/>
                      </a:cubicBezTo>
                      <a:cubicBezTo>
                        <a:pt x="1238692" y="0"/>
                        <a:pt x="1227174" y="11518"/>
                        <a:pt x="1286539" y="21265"/>
                      </a:cubicBezTo>
                      <a:cubicBezTo>
                        <a:pt x="1345904" y="31011"/>
                        <a:pt x="1469951" y="38100"/>
                        <a:pt x="1531088" y="58479"/>
                      </a:cubicBezTo>
                      <a:cubicBezTo>
                        <a:pt x="1592225" y="78858"/>
                        <a:pt x="1608174" y="102781"/>
                        <a:pt x="1653362" y="143539"/>
                      </a:cubicBezTo>
                      <a:cubicBezTo>
                        <a:pt x="1698550" y="184297"/>
                        <a:pt x="1762346" y="263156"/>
                        <a:pt x="1802218" y="303028"/>
                      </a:cubicBezTo>
                      <a:cubicBezTo>
                        <a:pt x="1842090" y="342900"/>
                        <a:pt x="1862469" y="341128"/>
                        <a:pt x="1892595" y="382772"/>
                      </a:cubicBezTo>
                      <a:cubicBezTo>
                        <a:pt x="1922721" y="424416"/>
                        <a:pt x="1960821" y="507705"/>
                        <a:pt x="1982972" y="552893"/>
                      </a:cubicBezTo>
                      <a:cubicBezTo>
                        <a:pt x="2005123" y="598081"/>
                        <a:pt x="2016642" y="625548"/>
                        <a:pt x="2025502" y="653902"/>
                      </a:cubicBezTo>
                      <a:cubicBezTo>
                        <a:pt x="2034362" y="682256"/>
                        <a:pt x="2023729" y="689344"/>
                        <a:pt x="2036134" y="723014"/>
                      </a:cubicBezTo>
                      <a:cubicBezTo>
                        <a:pt x="2048539" y="756684"/>
                        <a:pt x="2087525" y="816935"/>
                        <a:pt x="2099930" y="855921"/>
                      </a:cubicBezTo>
                      <a:cubicBezTo>
                        <a:pt x="2112335" y="894907"/>
                        <a:pt x="2111448" y="925918"/>
                        <a:pt x="2110562" y="95693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8" name="フリーフォーム 47">
                  <a:extLst>
                    <a:ext uri="{FF2B5EF4-FFF2-40B4-BE49-F238E27FC236}">
                      <a16:creationId xmlns:a16="http://schemas.microsoft.com/office/drawing/2014/main" id="{2782188C-F65B-47C7-AF49-F9C713F0C060}"/>
                    </a:ext>
                  </a:extLst>
                </p:cNvPr>
                <p:cNvSpPr/>
                <p:nvPr/>
              </p:nvSpPr>
              <p:spPr bwMode="auto">
                <a:xfrm>
                  <a:off x="7549569" y="2737780"/>
                  <a:ext cx="257983" cy="515151"/>
                </a:xfrm>
                <a:custGeom>
                  <a:avLst/>
                  <a:gdLst>
                    <a:gd name="connsiteX0" fmla="*/ 0 w 483781"/>
                    <a:gd name="connsiteY0" fmla="*/ 839972 h 839972"/>
                    <a:gd name="connsiteX1" fmla="*/ 26581 w 483781"/>
                    <a:gd name="connsiteY1" fmla="*/ 675167 h 839972"/>
                    <a:gd name="connsiteX2" fmla="*/ 106326 w 483781"/>
                    <a:gd name="connsiteY2" fmla="*/ 552893 h 839972"/>
                    <a:gd name="connsiteX3" fmla="*/ 202019 w 483781"/>
                    <a:gd name="connsiteY3" fmla="*/ 334925 h 839972"/>
                    <a:gd name="connsiteX4" fmla="*/ 324293 w 483781"/>
                    <a:gd name="connsiteY4" fmla="*/ 313660 h 839972"/>
                    <a:gd name="connsiteX5" fmla="*/ 457200 w 483781"/>
                    <a:gd name="connsiteY5" fmla="*/ 318976 h 839972"/>
                    <a:gd name="connsiteX6" fmla="*/ 478465 w 483781"/>
                    <a:gd name="connsiteY6" fmla="*/ 132907 h 839972"/>
                    <a:gd name="connsiteX7" fmla="*/ 483781 w 483781"/>
                    <a:gd name="connsiteY7" fmla="*/ 0 h 839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3781" h="839972">
                      <a:moveTo>
                        <a:pt x="0" y="839972"/>
                      </a:moveTo>
                      <a:cubicBezTo>
                        <a:pt x="4430" y="781492"/>
                        <a:pt x="8860" y="723013"/>
                        <a:pt x="26581" y="675167"/>
                      </a:cubicBezTo>
                      <a:cubicBezTo>
                        <a:pt x="44302" y="627320"/>
                        <a:pt x="77086" y="609600"/>
                        <a:pt x="106326" y="552893"/>
                      </a:cubicBezTo>
                      <a:cubicBezTo>
                        <a:pt x="135566" y="496186"/>
                        <a:pt x="165691" y="374797"/>
                        <a:pt x="202019" y="334925"/>
                      </a:cubicBezTo>
                      <a:cubicBezTo>
                        <a:pt x="238347" y="295053"/>
                        <a:pt x="281763" y="316318"/>
                        <a:pt x="324293" y="313660"/>
                      </a:cubicBezTo>
                      <a:cubicBezTo>
                        <a:pt x="366823" y="311002"/>
                        <a:pt x="431505" y="349101"/>
                        <a:pt x="457200" y="318976"/>
                      </a:cubicBezTo>
                      <a:cubicBezTo>
                        <a:pt x="482895" y="288851"/>
                        <a:pt x="474035" y="186070"/>
                        <a:pt x="478465" y="132907"/>
                      </a:cubicBezTo>
                      <a:cubicBezTo>
                        <a:pt x="482895" y="79744"/>
                        <a:pt x="483338" y="39872"/>
                        <a:pt x="48378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9" name="フリーフォーム 48">
                  <a:extLst>
                    <a:ext uri="{FF2B5EF4-FFF2-40B4-BE49-F238E27FC236}">
                      <a16:creationId xmlns:a16="http://schemas.microsoft.com/office/drawing/2014/main" id="{EE656D80-4AEC-4A89-AE15-54FD87C72B04}"/>
                    </a:ext>
                  </a:extLst>
                </p:cNvPr>
                <p:cNvSpPr/>
                <p:nvPr/>
              </p:nvSpPr>
              <p:spPr bwMode="auto">
                <a:xfrm>
                  <a:off x="7569414" y="2923573"/>
                  <a:ext cx="915345" cy="27446"/>
                </a:xfrm>
                <a:custGeom>
                  <a:avLst/>
                  <a:gdLst>
                    <a:gd name="connsiteX0" fmla="*/ 0 w 1706525"/>
                    <a:gd name="connsiteY0" fmla="*/ 1677 h 44558"/>
                    <a:gd name="connsiteX1" fmla="*/ 159488 w 1706525"/>
                    <a:gd name="connsiteY1" fmla="*/ 12309 h 44558"/>
                    <a:gd name="connsiteX2" fmla="*/ 425302 w 1706525"/>
                    <a:gd name="connsiteY2" fmla="*/ 28258 h 44558"/>
                    <a:gd name="connsiteX3" fmla="*/ 707065 w 1706525"/>
                    <a:gd name="connsiteY3" fmla="*/ 12309 h 44558"/>
                    <a:gd name="connsiteX4" fmla="*/ 935665 w 1706525"/>
                    <a:gd name="connsiteY4" fmla="*/ 1677 h 44558"/>
                    <a:gd name="connsiteX5" fmla="*/ 1180214 w 1706525"/>
                    <a:gd name="connsiteY5" fmla="*/ 1677 h 44558"/>
                    <a:gd name="connsiteX6" fmla="*/ 1323753 w 1706525"/>
                    <a:gd name="connsiteY6" fmla="*/ 17626 h 44558"/>
                    <a:gd name="connsiteX7" fmla="*/ 1557670 w 1706525"/>
                    <a:gd name="connsiteY7" fmla="*/ 44207 h 44558"/>
                    <a:gd name="connsiteX8" fmla="*/ 1706525 w 1706525"/>
                    <a:gd name="connsiteY8" fmla="*/ 33574 h 4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6525" h="44558">
                      <a:moveTo>
                        <a:pt x="0" y="1677"/>
                      </a:moveTo>
                      <a:lnTo>
                        <a:pt x="159488" y="12309"/>
                      </a:lnTo>
                      <a:cubicBezTo>
                        <a:pt x="230372" y="16739"/>
                        <a:pt x="334039" y="28258"/>
                        <a:pt x="425302" y="28258"/>
                      </a:cubicBezTo>
                      <a:cubicBezTo>
                        <a:pt x="516565" y="28258"/>
                        <a:pt x="707065" y="12309"/>
                        <a:pt x="707065" y="12309"/>
                      </a:cubicBezTo>
                      <a:cubicBezTo>
                        <a:pt x="792125" y="7879"/>
                        <a:pt x="856807" y="3449"/>
                        <a:pt x="935665" y="1677"/>
                      </a:cubicBezTo>
                      <a:cubicBezTo>
                        <a:pt x="1014523" y="-95"/>
                        <a:pt x="1115533" y="-981"/>
                        <a:pt x="1180214" y="1677"/>
                      </a:cubicBezTo>
                      <a:cubicBezTo>
                        <a:pt x="1244895" y="4335"/>
                        <a:pt x="1323753" y="17626"/>
                        <a:pt x="1323753" y="17626"/>
                      </a:cubicBezTo>
                      <a:cubicBezTo>
                        <a:pt x="1386662" y="24714"/>
                        <a:pt x="1493875" y="41549"/>
                        <a:pt x="1557670" y="44207"/>
                      </a:cubicBezTo>
                      <a:cubicBezTo>
                        <a:pt x="1621465" y="46865"/>
                        <a:pt x="1706525" y="33574"/>
                        <a:pt x="1706525" y="3357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0" name="フリーフォーム 49">
                  <a:extLst>
                    <a:ext uri="{FF2B5EF4-FFF2-40B4-BE49-F238E27FC236}">
                      <a16:creationId xmlns:a16="http://schemas.microsoft.com/office/drawing/2014/main" id="{C5361BA5-9A1D-473B-A508-476455752FC1}"/>
                    </a:ext>
                  </a:extLst>
                </p:cNvPr>
                <p:cNvSpPr/>
                <p:nvPr/>
              </p:nvSpPr>
              <p:spPr bwMode="auto">
                <a:xfrm>
                  <a:off x="7715771" y="2775783"/>
                  <a:ext cx="677205" cy="21113"/>
                </a:xfrm>
                <a:custGeom>
                  <a:avLst/>
                  <a:gdLst>
                    <a:gd name="connsiteX0" fmla="*/ 0 w 1259958"/>
                    <a:gd name="connsiteY0" fmla="*/ 26833 h 32661"/>
                    <a:gd name="connsiteX1" fmla="*/ 239233 w 1259958"/>
                    <a:gd name="connsiteY1" fmla="*/ 21517 h 32661"/>
                    <a:gd name="connsiteX2" fmla="*/ 499730 w 1259958"/>
                    <a:gd name="connsiteY2" fmla="*/ 252 h 32661"/>
                    <a:gd name="connsiteX3" fmla="*/ 760228 w 1259958"/>
                    <a:gd name="connsiteY3" fmla="*/ 10884 h 32661"/>
                    <a:gd name="connsiteX4" fmla="*/ 1004777 w 1259958"/>
                    <a:gd name="connsiteY4" fmla="*/ 26833 h 32661"/>
                    <a:gd name="connsiteX5" fmla="*/ 1201479 w 1259958"/>
                    <a:gd name="connsiteY5" fmla="*/ 32150 h 32661"/>
                    <a:gd name="connsiteX6" fmla="*/ 1259958 w 1259958"/>
                    <a:gd name="connsiteY6" fmla="*/ 32150 h 32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9958" h="32661">
                      <a:moveTo>
                        <a:pt x="0" y="26833"/>
                      </a:moveTo>
                      <a:cubicBezTo>
                        <a:pt x="79744" y="25061"/>
                        <a:pt x="155945" y="25947"/>
                        <a:pt x="239233" y="21517"/>
                      </a:cubicBezTo>
                      <a:cubicBezTo>
                        <a:pt x="322521" y="17087"/>
                        <a:pt x="412898" y="2024"/>
                        <a:pt x="499730" y="252"/>
                      </a:cubicBezTo>
                      <a:cubicBezTo>
                        <a:pt x="586562" y="-1520"/>
                        <a:pt x="676054" y="6454"/>
                        <a:pt x="760228" y="10884"/>
                      </a:cubicBezTo>
                      <a:cubicBezTo>
                        <a:pt x="844402" y="15314"/>
                        <a:pt x="931235" y="23289"/>
                        <a:pt x="1004777" y="26833"/>
                      </a:cubicBezTo>
                      <a:cubicBezTo>
                        <a:pt x="1078319" y="30377"/>
                        <a:pt x="1158949" y="31264"/>
                        <a:pt x="1201479" y="32150"/>
                      </a:cubicBezTo>
                      <a:cubicBezTo>
                        <a:pt x="1244009" y="33036"/>
                        <a:pt x="1251983" y="32593"/>
                        <a:pt x="1259958" y="3215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1" name="フリーフォーム 50">
                  <a:extLst>
                    <a:ext uri="{FF2B5EF4-FFF2-40B4-BE49-F238E27FC236}">
                      <a16:creationId xmlns:a16="http://schemas.microsoft.com/office/drawing/2014/main" id="{1A3CA1AC-8383-4D27-8082-31A4EE2BD896}"/>
                    </a:ext>
                  </a:extLst>
                </p:cNvPr>
                <p:cNvSpPr/>
                <p:nvPr/>
              </p:nvSpPr>
              <p:spPr bwMode="auto">
                <a:xfrm>
                  <a:off x="7961350" y="2693443"/>
                  <a:ext cx="131473" cy="931073"/>
                </a:xfrm>
                <a:custGeom>
                  <a:avLst/>
                  <a:gdLst>
                    <a:gd name="connsiteX0" fmla="*/ 0 w 244673"/>
                    <a:gd name="connsiteY0" fmla="*/ 0 h 1520456"/>
                    <a:gd name="connsiteX1" fmla="*/ 10633 w 244673"/>
                    <a:gd name="connsiteY1" fmla="*/ 90377 h 1520456"/>
                    <a:gd name="connsiteX2" fmla="*/ 5316 w 244673"/>
                    <a:gd name="connsiteY2" fmla="*/ 249865 h 1520456"/>
                    <a:gd name="connsiteX3" fmla="*/ 5316 w 244673"/>
                    <a:gd name="connsiteY3" fmla="*/ 414670 h 1520456"/>
                    <a:gd name="connsiteX4" fmla="*/ 5316 w 244673"/>
                    <a:gd name="connsiteY4" fmla="*/ 531628 h 1520456"/>
                    <a:gd name="connsiteX5" fmla="*/ 5316 w 244673"/>
                    <a:gd name="connsiteY5" fmla="*/ 611372 h 1520456"/>
                    <a:gd name="connsiteX6" fmla="*/ 5316 w 244673"/>
                    <a:gd name="connsiteY6" fmla="*/ 653902 h 1520456"/>
                    <a:gd name="connsiteX7" fmla="*/ 47847 w 244673"/>
                    <a:gd name="connsiteY7" fmla="*/ 691116 h 1520456"/>
                    <a:gd name="connsiteX8" fmla="*/ 58479 w 244673"/>
                    <a:gd name="connsiteY8" fmla="*/ 818707 h 1520456"/>
                    <a:gd name="connsiteX9" fmla="*/ 79744 w 244673"/>
                    <a:gd name="connsiteY9" fmla="*/ 919716 h 1520456"/>
                    <a:gd name="connsiteX10" fmla="*/ 90377 w 244673"/>
                    <a:gd name="connsiteY10" fmla="*/ 988828 h 1520456"/>
                    <a:gd name="connsiteX11" fmla="*/ 95693 w 244673"/>
                    <a:gd name="connsiteY11" fmla="*/ 1084521 h 1520456"/>
                    <a:gd name="connsiteX12" fmla="*/ 95693 w 244673"/>
                    <a:gd name="connsiteY12" fmla="*/ 1169581 h 1520456"/>
                    <a:gd name="connsiteX13" fmla="*/ 95693 w 244673"/>
                    <a:gd name="connsiteY13" fmla="*/ 1259958 h 1520456"/>
                    <a:gd name="connsiteX14" fmla="*/ 95693 w 244673"/>
                    <a:gd name="connsiteY14" fmla="*/ 1291856 h 1520456"/>
                    <a:gd name="connsiteX15" fmla="*/ 217968 w 244673"/>
                    <a:gd name="connsiteY15" fmla="*/ 1275907 h 1520456"/>
                    <a:gd name="connsiteX16" fmla="*/ 244549 w 244673"/>
                    <a:gd name="connsiteY16" fmla="*/ 1355651 h 1520456"/>
                    <a:gd name="connsiteX17" fmla="*/ 228600 w 244673"/>
                    <a:gd name="connsiteY17" fmla="*/ 1446028 h 1520456"/>
                    <a:gd name="connsiteX18" fmla="*/ 244549 w 244673"/>
                    <a:gd name="connsiteY18" fmla="*/ 1520456 h 1520456"/>
                    <a:gd name="connsiteX19" fmla="*/ 244549 w 244673"/>
                    <a:gd name="connsiteY19" fmla="*/ 1520456 h 152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4673" h="1520456">
                      <a:moveTo>
                        <a:pt x="0" y="0"/>
                      </a:moveTo>
                      <a:cubicBezTo>
                        <a:pt x="4873" y="24366"/>
                        <a:pt x="9747" y="48733"/>
                        <a:pt x="10633" y="90377"/>
                      </a:cubicBezTo>
                      <a:cubicBezTo>
                        <a:pt x="11519" y="132021"/>
                        <a:pt x="6202" y="195816"/>
                        <a:pt x="5316" y="249865"/>
                      </a:cubicBezTo>
                      <a:cubicBezTo>
                        <a:pt x="4430" y="303914"/>
                        <a:pt x="5316" y="414670"/>
                        <a:pt x="5316" y="414670"/>
                      </a:cubicBezTo>
                      <a:lnTo>
                        <a:pt x="5316" y="531628"/>
                      </a:lnTo>
                      <a:lnTo>
                        <a:pt x="5316" y="611372"/>
                      </a:lnTo>
                      <a:cubicBezTo>
                        <a:pt x="5316" y="631751"/>
                        <a:pt x="-1773" y="640611"/>
                        <a:pt x="5316" y="653902"/>
                      </a:cubicBezTo>
                      <a:cubicBezTo>
                        <a:pt x="12405" y="667193"/>
                        <a:pt x="38987" y="663649"/>
                        <a:pt x="47847" y="691116"/>
                      </a:cubicBezTo>
                      <a:cubicBezTo>
                        <a:pt x="56708" y="718584"/>
                        <a:pt x="53163" y="780607"/>
                        <a:pt x="58479" y="818707"/>
                      </a:cubicBezTo>
                      <a:cubicBezTo>
                        <a:pt x="63795" y="856807"/>
                        <a:pt x="74428" y="891362"/>
                        <a:pt x="79744" y="919716"/>
                      </a:cubicBezTo>
                      <a:cubicBezTo>
                        <a:pt x="85060" y="948070"/>
                        <a:pt x="87719" y="961361"/>
                        <a:pt x="90377" y="988828"/>
                      </a:cubicBezTo>
                      <a:cubicBezTo>
                        <a:pt x="93035" y="1016295"/>
                        <a:pt x="94807" y="1054396"/>
                        <a:pt x="95693" y="1084521"/>
                      </a:cubicBezTo>
                      <a:cubicBezTo>
                        <a:pt x="96579" y="1114646"/>
                        <a:pt x="95693" y="1169581"/>
                        <a:pt x="95693" y="1169581"/>
                      </a:cubicBezTo>
                      <a:lnTo>
                        <a:pt x="95693" y="1259958"/>
                      </a:lnTo>
                      <a:cubicBezTo>
                        <a:pt x="95693" y="1280337"/>
                        <a:pt x="75314" y="1289198"/>
                        <a:pt x="95693" y="1291856"/>
                      </a:cubicBezTo>
                      <a:cubicBezTo>
                        <a:pt x="116072" y="1294514"/>
                        <a:pt x="193159" y="1265275"/>
                        <a:pt x="217968" y="1275907"/>
                      </a:cubicBezTo>
                      <a:cubicBezTo>
                        <a:pt x="242777" y="1286539"/>
                        <a:pt x="242777" y="1327298"/>
                        <a:pt x="244549" y="1355651"/>
                      </a:cubicBezTo>
                      <a:cubicBezTo>
                        <a:pt x="246321" y="1384004"/>
                        <a:pt x="228600" y="1418561"/>
                        <a:pt x="228600" y="1446028"/>
                      </a:cubicBezTo>
                      <a:cubicBezTo>
                        <a:pt x="228600" y="1473495"/>
                        <a:pt x="244549" y="1520456"/>
                        <a:pt x="244549" y="1520456"/>
                      </a:cubicBezTo>
                      <a:lnTo>
                        <a:pt x="244549" y="152045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2" name="フリーフォーム 51">
                  <a:extLst>
                    <a:ext uri="{FF2B5EF4-FFF2-40B4-BE49-F238E27FC236}">
                      <a16:creationId xmlns:a16="http://schemas.microsoft.com/office/drawing/2014/main" id="{E8CC495C-92D7-4372-9B27-0EDB50454EB4}"/>
                    </a:ext>
                  </a:extLst>
                </p:cNvPr>
                <p:cNvSpPr/>
                <p:nvPr/>
              </p:nvSpPr>
              <p:spPr bwMode="auto">
                <a:xfrm>
                  <a:off x="7785228" y="2929906"/>
                  <a:ext cx="158759" cy="713611"/>
                </a:xfrm>
                <a:custGeom>
                  <a:avLst/>
                  <a:gdLst>
                    <a:gd name="connsiteX0" fmla="*/ 42531 w 293298"/>
                    <a:gd name="connsiteY0" fmla="*/ 0 h 1169581"/>
                    <a:gd name="connsiteX1" fmla="*/ 31899 w 293298"/>
                    <a:gd name="connsiteY1" fmla="*/ 90377 h 1169581"/>
                    <a:gd name="connsiteX2" fmla="*/ 15950 w 293298"/>
                    <a:gd name="connsiteY2" fmla="*/ 202019 h 1169581"/>
                    <a:gd name="connsiteX3" fmla="*/ 5317 w 293298"/>
                    <a:gd name="connsiteY3" fmla="*/ 308344 h 1169581"/>
                    <a:gd name="connsiteX4" fmla="*/ 106327 w 293298"/>
                    <a:gd name="connsiteY4" fmla="*/ 297712 h 1169581"/>
                    <a:gd name="connsiteX5" fmla="*/ 111643 w 293298"/>
                    <a:gd name="connsiteY5" fmla="*/ 388088 h 1169581"/>
                    <a:gd name="connsiteX6" fmla="*/ 111643 w 293298"/>
                    <a:gd name="connsiteY6" fmla="*/ 478465 h 1169581"/>
                    <a:gd name="connsiteX7" fmla="*/ 111643 w 293298"/>
                    <a:gd name="connsiteY7" fmla="*/ 574158 h 1169581"/>
                    <a:gd name="connsiteX8" fmla="*/ 111643 w 293298"/>
                    <a:gd name="connsiteY8" fmla="*/ 622005 h 1169581"/>
                    <a:gd name="connsiteX9" fmla="*/ 111643 w 293298"/>
                    <a:gd name="connsiteY9" fmla="*/ 685800 h 1169581"/>
                    <a:gd name="connsiteX10" fmla="*/ 101010 w 293298"/>
                    <a:gd name="connsiteY10" fmla="*/ 749595 h 1169581"/>
                    <a:gd name="connsiteX11" fmla="*/ 101010 w 293298"/>
                    <a:gd name="connsiteY11" fmla="*/ 850605 h 1169581"/>
                    <a:gd name="connsiteX12" fmla="*/ 101010 w 293298"/>
                    <a:gd name="connsiteY12" fmla="*/ 871870 h 1169581"/>
                    <a:gd name="connsiteX13" fmla="*/ 111643 w 293298"/>
                    <a:gd name="connsiteY13" fmla="*/ 871870 h 1169581"/>
                    <a:gd name="connsiteX14" fmla="*/ 239234 w 293298"/>
                    <a:gd name="connsiteY14" fmla="*/ 882502 h 1169581"/>
                    <a:gd name="connsiteX15" fmla="*/ 265815 w 293298"/>
                    <a:gd name="connsiteY15" fmla="*/ 882502 h 1169581"/>
                    <a:gd name="connsiteX16" fmla="*/ 292396 w 293298"/>
                    <a:gd name="connsiteY16" fmla="*/ 914400 h 1169581"/>
                    <a:gd name="connsiteX17" fmla="*/ 287080 w 293298"/>
                    <a:gd name="connsiteY17" fmla="*/ 1004777 h 1169581"/>
                    <a:gd name="connsiteX18" fmla="*/ 287080 w 293298"/>
                    <a:gd name="connsiteY18" fmla="*/ 1052623 h 1169581"/>
                    <a:gd name="connsiteX19" fmla="*/ 287080 w 293298"/>
                    <a:gd name="connsiteY19" fmla="*/ 1127051 h 1169581"/>
                    <a:gd name="connsiteX20" fmla="*/ 281764 w 293298"/>
                    <a:gd name="connsiteY20" fmla="*/ 1169581 h 1169581"/>
                    <a:gd name="connsiteX21" fmla="*/ 281764 w 293298"/>
                    <a:gd name="connsiteY21" fmla="*/ 1169581 h 116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3298" h="1169581">
                      <a:moveTo>
                        <a:pt x="42531" y="0"/>
                      </a:moveTo>
                      <a:cubicBezTo>
                        <a:pt x="39430" y="28353"/>
                        <a:pt x="36329" y="56707"/>
                        <a:pt x="31899" y="90377"/>
                      </a:cubicBezTo>
                      <a:cubicBezTo>
                        <a:pt x="27469" y="124047"/>
                        <a:pt x="20380" y="165691"/>
                        <a:pt x="15950" y="202019"/>
                      </a:cubicBezTo>
                      <a:cubicBezTo>
                        <a:pt x="11520" y="238347"/>
                        <a:pt x="-9746" y="292395"/>
                        <a:pt x="5317" y="308344"/>
                      </a:cubicBezTo>
                      <a:cubicBezTo>
                        <a:pt x="20380" y="324293"/>
                        <a:pt x="88606" y="284421"/>
                        <a:pt x="106327" y="297712"/>
                      </a:cubicBezTo>
                      <a:cubicBezTo>
                        <a:pt x="124048" y="311003"/>
                        <a:pt x="110757" y="357963"/>
                        <a:pt x="111643" y="388088"/>
                      </a:cubicBezTo>
                      <a:cubicBezTo>
                        <a:pt x="112529" y="418213"/>
                        <a:pt x="111643" y="478465"/>
                        <a:pt x="111643" y="478465"/>
                      </a:cubicBezTo>
                      <a:lnTo>
                        <a:pt x="111643" y="574158"/>
                      </a:lnTo>
                      <a:lnTo>
                        <a:pt x="111643" y="622005"/>
                      </a:lnTo>
                      <a:cubicBezTo>
                        <a:pt x="111643" y="640612"/>
                        <a:pt x="113415" y="664535"/>
                        <a:pt x="111643" y="685800"/>
                      </a:cubicBezTo>
                      <a:cubicBezTo>
                        <a:pt x="109871" y="707065"/>
                        <a:pt x="102782" y="722128"/>
                        <a:pt x="101010" y="749595"/>
                      </a:cubicBezTo>
                      <a:cubicBezTo>
                        <a:pt x="99238" y="777063"/>
                        <a:pt x="101010" y="850605"/>
                        <a:pt x="101010" y="850605"/>
                      </a:cubicBezTo>
                      <a:cubicBezTo>
                        <a:pt x="101010" y="870984"/>
                        <a:pt x="99238" y="868326"/>
                        <a:pt x="101010" y="871870"/>
                      </a:cubicBezTo>
                      <a:cubicBezTo>
                        <a:pt x="102782" y="875414"/>
                        <a:pt x="111643" y="871870"/>
                        <a:pt x="111643" y="871870"/>
                      </a:cubicBezTo>
                      <a:lnTo>
                        <a:pt x="239234" y="882502"/>
                      </a:lnTo>
                      <a:cubicBezTo>
                        <a:pt x="264929" y="884274"/>
                        <a:pt x="256955" y="877186"/>
                        <a:pt x="265815" y="882502"/>
                      </a:cubicBezTo>
                      <a:cubicBezTo>
                        <a:pt x="274675" y="887818"/>
                        <a:pt x="288852" y="894021"/>
                        <a:pt x="292396" y="914400"/>
                      </a:cubicBezTo>
                      <a:cubicBezTo>
                        <a:pt x="295940" y="934779"/>
                        <a:pt x="287966" y="981740"/>
                        <a:pt x="287080" y="1004777"/>
                      </a:cubicBezTo>
                      <a:cubicBezTo>
                        <a:pt x="286194" y="1027814"/>
                        <a:pt x="287080" y="1052623"/>
                        <a:pt x="287080" y="1052623"/>
                      </a:cubicBezTo>
                      <a:cubicBezTo>
                        <a:pt x="287080" y="1073002"/>
                        <a:pt x="287966" y="1107558"/>
                        <a:pt x="287080" y="1127051"/>
                      </a:cubicBezTo>
                      <a:cubicBezTo>
                        <a:pt x="286194" y="1146544"/>
                        <a:pt x="281764" y="1169581"/>
                        <a:pt x="281764" y="1169581"/>
                      </a:cubicBezTo>
                      <a:lnTo>
                        <a:pt x="281764" y="11695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3" name="フリーフォーム 52">
                  <a:extLst>
                    <a:ext uri="{FF2B5EF4-FFF2-40B4-BE49-F238E27FC236}">
                      <a16:creationId xmlns:a16="http://schemas.microsoft.com/office/drawing/2014/main" id="{29B0A12C-73B4-4AF0-86AE-1ADC39C2A83F}"/>
                    </a:ext>
                  </a:extLst>
                </p:cNvPr>
                <p:cNvSpPr/>
                <p:nvPr/>
              </p:nvSpPr>
              <p:spPr bwMode="auto">
                <a:xfrm>
                  <a:off x="7792669" y="3624516"/>
                  <a:ext cx="783872" cy="23223"/>
                </a:xfrm>
                <a:custGeom>
                  <a:avLst/>
                  <a:gdLst>
                    <a:gd name="connsiteX0" fmla="*/ 0 w 1467293"/>
                    <a:gd name="connsiteY0" fmla="*/ 5787 h 37715"/>
                    <a:gd name="connsiteX1" fmla="*/ 159488 w 1467293"/>
                    <a:gd name="connsiteY1" fmla="*/ 471 h 37715"/>
                    <a:gd name="connsiteX2" fmla="*/ 356191 w 1467293"/>
                    <a:gd name="connsiteY2" fmla="*/ 16419 h 37715"/>
                    <a:gd name="connsiteX3" fmla="*/ 568842 w 1467293"/>
                    <a:gd name="connsiteY3" fmla="*/ 16419 h 37715"/>
                    <a:gd name="connsiteX4" fmla="*/ 776177 w 1467293"/>
                    <a:gd name="connsiteY4" fmla="*/ 16419 h 37715"/>
                    <a:gd name="connsiteX5" fmla="*/ 935665 w 1467293"/>
                    <a:gd name="connsiteY5" fmla="*/ 37685 h 37715"/>
                    <a:gd name="connsiteX6" fmla="*/ 1286540 w 1467293"/>
                    <a:gd name="connsiteY6" fmla="*/ 11103 h 37715"/>
                    <a:gd name="connsiteX7" fmla="*/ 1376916 w 1467293"/>
                    <a:gd name="connsiteY7" fmla="*/ 16419 h 37715"/>
                    <a:gd name="connsiteX8" fmla="*/ 1467293 w 1467293"/>
                    <a:gd name="connsiteY8" fmla="*/ 21736 h 3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7293" h="37715">
                      <a:moveTo>
                        <a:pt x="0" y="5787"/>
                      </a:moveTo>
                      <a:cubicBezTo>
                        <a:pt x="50061" y="2243"/>
                        <a:pt x="100123" y="-1301"/>
                        <a:pt x="159488" y="471"/>
                      </a:cubicBezTo>
                      <a:cubicBezTo>
                        <a:pt x="218853" y="2243"/>
                        <a:pt x="287965" y="13761"/>
                        <a:pt x="356191" y="16419"/>
                      </a:cubicBezTo>
                      <a:cubicBezTo>
                        <a:pt x="424417" y="19077"/>
                        <a:pt x="568842" y="16419"/>
                        <a:pt x="568842" y="16419"/>
                      </a:cubicBezTo>
                      <a:cubicBezTo>
                        <a:pt x="638840" y="16419"/>
                        <a:pt x="715040" y="12875"/>
                        <a:pt x="776177" y="16419"/>
                      </a:cubicBezTo>
                      <a:cubicBezTo>
                        <a:pt x="837314" y="19963"/>
                        <a:pt x="850605" y="38571"/>
                        <a:pt x="935665" y="37685"/>
                      </a:cubicBezTo>
                      <a:cubicBezTo>
                        <a:pt x="1020725" y="36799"/>
                        <a:pt x="1212998" y="14647"/>
                        <a:pt x="1286540" y="11103"/>
                      </a:cubicBezTo>
                      <a:cubicBezTo>
                        <a:pt x="1360082" y="7559"/>
                        <a:pt x="1376916" y="16419"/>
                        <a:pt x="1376916" y="16419"/>
                      </a:cubicBezTo>
                      <a:lnTo>
                        <a:pt x="1467293" y="2173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4" name="フリーフォーム 53">
                  <a:extLst>
                    <a:ext uri="{FF2B5EF4-FFF2-40B4-BE49-F238E27FC236}">
                      <a16:creationId xmlns:a16="http://schemas.microsoft.com/office/drawing/2014/main" id="{03AEF0E5-31E2-4F5B-AD82-E66772471B24}"/>
                    </a:ext>
                  </a:extLst>
                </p:cNvPr>
                <p:cNvSpPr/>
                <p:nvPr/>
              </p:nvSpPr>
              <p:spPr bwMode="auto">
                <a:xfrm>
                  <a:off x="8112668" y="2693443"/>
                  <a:ext cx="463873" cy="791729"/>
                </a:xfrm>
                <a:custGeom>
                  <a:avLst/>
                  <a:gdLst>
                    <a:gd name="connsiteX0" fmla="*/ 0 w 871870"/>
                    <a:gd name="connsiteY0" fmla="*/ 0 h 1297333"/>
                    <a:gd name="connsiteX1" fmla="*/ 26581 w 871870"/>
                    <a:gd name="connsiteY1" fmla="*/ 79744 h 1297333"/>
                    <a:gd name="connsiteX2" fmla="*/ 15949 w 871870"/>
                    <a:gd name="connsiteY2" fmla="*/ 175437 h 1297333"/>
                    <a:gd name="connsiteX3" fmla="*/ 15949 w 871870"/>
                    <a:gd name="connsiteY3" fmla="*/ 303028 h 1297333"/>
                    <a:gd name="connsiteX4" fmla="*/ 37214 w 871870"/>
                    <a:gd name="connsiteY4" fmla="*/ 446567 h 1297333"/>
                    <a:gd name="connsiteX5" fmla="*/ 42530 w 871870"/>
                    <a:gd name="connsiteY5" fmla="*/ 568841 h 1297333"/>
                    <a:gd name="connsiteX6" fmla="*/ 58479 w 871870"/>
                    <a:gd name="connsiteY6" fmla="*/ 685800 h 1297333"/>
                    <a:gd name="connsiteX7" fmla="*/ 79744 w 871870"/>
                    <a:gd name="connsiteY7" fmla="*/ 786809 h 1297333"/>
                    <a:gd name="connsiteX8" fmla="*/ 79744 w 871870"/>
                    <a:gd name="connsiteY8" fmla="*/ 882502 h 1297333"/>
                    <a:gd name="connsiteX9" fmla="*/ 85060 w 871870"/>
                    <a:gd name="connsiteY9" fmla="*/ 962246 h 1297333"/>
                    <a:gd name="connsiteX10" fmla="*/ 106325 w 871870"/>
                    <a:gd name="connsiteY10" fmla="*/ 1031358 h 1297333"/>
                    <a:gd name="connsiteX11" fmla="*/ 111642 w 871870"/>
                    <a:gd name="connsiteY11" fmla="*/ 1089837 h 1297333"/>
                    <a:gd name="connsiteX12" fmla="*/ 116958 w 871870"/>
                    <a:gd name="connsiteY12" fmla="*/ 1174897 h 1297333"/>
                    <a:gd name="connsiteX13" fmla="*/ 116958 w 871870"/>
                    <a:gd name="connsiteY13" fmla="*/ 1270590 h 1297333"/>
                    <a:gd name="connsiteX14" fmla="*/ 111642 w 871870"/>
                    <a:gd name="connsiteY14" fmla="*/ 1297172 h 1297333"/>
                    <a:gd name="connsiteX15" fmla="*/ 196702 w 871870"/>
                    <a:gd name="connsiteY15" fmla="*/ 1281223 h 1297333"/>
                    <a:gd name="connsiteX16" fmla="*/ 324293 w 871870"/>
                    <a:gd name="connsiteY16" fmla="*/ 1270590 h 1297333"/>
                    <a:gd name="connsiteX17" fmla="*/ 377456 w 871870"/>
                    <a:gd name="connsiteY17" fmla="*/ 1254641 h 1297333"/>
                    <a:gd name="connsiteX18" fmla="*/ 483781 w 871870"/>
                    <a:gd name="connsiteY18" fmla="*/ 1259958 h 1297333"/>
                    <a:gd name="connsiteX19" fmla="*/ 584791 w 871870"/>
                    <a:gd name="connsiteY19" fmla="*/ 1259958 h 1297333"/>
                    <a:gd name="connsiteX20" fmla="*/ 680484 w 871870"/>
                    <a:gd name="connsiteY20" fmla="*/ 1254641 h 1297333"/>
                    <a:gd name="connsiteX21" fmla="*/ 776177 w 871870"/>
                    <a:gd name="connsiteY21" fmla="*/ 1238693 h 1297333"/>
                    <a:gd name="connsiteX22" fmla="*/ 850605 w 871870"/>
                    <a:gd name="connsiteY22" fmla="*/ 1259958 h 1297333"/>
                    <a:gd name="connsiteX23" fmla="*/ 871870 w 871870"/>
                    <a:gd name="connsiteY23" fmla="*/ 1259958 h 129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71870" h="1297333">
                      <a:moveTo>
                        <a:pt x="0" y="0"/>
                      </a:moveTo>
                      <a:cubicBezTo>
                        <a:pt x="11961" y="25252"/>
                        <a:pt x="23923" y="50505"/>
                        <a:pt x="26581" y="79744"/>
                      </a:cubicBezTo>
                      <a:cubicBezTo>
                        <a:pt x="29239" y="108983"/>
                        <a:pt x="17721" y="138223"/>
                        <a:pt x="15949" y="175437"/>
                      </a:cubicBezTo>
                      <a:cubicBezTo>
                        <a:pt x="14177" y="212651"/>
                        <a:pt x="12405" y="257840"/>
                        <a:pt x="15949" y="303028"/>
                      </a:cubicBezTo>
                      <a:cubicBezTo>
                        <a:pt x="19493" y="348216"/>
                        <a:pt x="32784" y="402265"/>
                        <a:pt x="37214" y="446567"/>
                      </a:cubicBezTo>
                      <a:cubicBezTo>
                        <a:pt x="41644" y="490869"/>
                        <a:pt x="38986" y="528969"/>
                        <a:pt x="42530" y="568841"/>
                      </a:cubicBezTo>
                      <a:cubicBezTo>
                        <a:pt x="46074" y="608713"/>
                        <a:pt x="52277" y="649472"/>
                        <a:pt x="58479" y="685800"/>
                      </a:cubicBezTo>
                      <a:cubicBezTo>
                        <a:pt x="64681" y="722128"/>
                        <a:pt x="76200" y="754025"/>
                        <a:pt x="79744" y="786809"/>
                      </a:cubicBezTo>
                      <a:cubicBezTo>
                        <a:pt x="83288" y="819593"/>
                        <a:pt x="78858" y="853263"/>
                        <a:pt x="79744" y="882502"/>
                      </a:cubicBezTo>
                      <a:cubicBezTo>
                        <a:pt x="80630" y="911741"/>
                        <a:pt x="80630" y="937437"/>
                        <a:pt x="85060" y="962246"/>
                      </a:cubicBezTo>
                      <a:cubicBezTo>
                        <a:pt x="89490" y="987055"/>
                        <a:pt x="101895" y="1010093"/>
                        <a:pt x="106325" y="1031358"/>
                      </a:cubicBezTo>
                      <a:cubicBezTo>
                        <a:pt x="110755" y="1052623"/>
                        <a:pt x="109870" y="1065914"/>
                        <a:pt x="111642" y="1089837"/>
                      </a:cubicBezTo>
                      <a:cubicBezTo>
                        <a:pt x="113414" y="1113760"/>
                        <a:pt x="116072" y="1144772"/>
                        <a:pt x="116958" y="1174897"/>
                      </a:cubicBezTo>
                      <a:cubicBezTo>
                        <a:pt x="117844" y="1205022"/>
                        <a:pt x="117844" y="1250211"/>
                        <a:pt x="116958" y="1270590"/>
                      </a:cubicBezTo>
                      <a:cubicBezTo>
                        <a:pt x="116072" y="1290969"/>
                        <a:pt x="98352" y="1295400"/>
                        <a:pt x="111642" y="1297172"/>
                      </a:cubicBezTo>
                      <a:cubicBezTo>
                        <a:pt x="124932" y="1298944"/>
                        <a:pt x="161260" y="1285653"/>
                        <a:pt x="196702" y="1281223"/>
                      </a:cubicBezTo>
                      <a:cubicBezTo>
                        <a:pt x="232144" y="1276793"/>
                        <a:pt x="294167" y="1275020"/>
                        <a:pt x="324293" y="1270590"/>
                      </a:cubicBezTo>
                      <a:cubicBezTo>
                        <a:pt x="354419" y="1266160"/>
                        <a:pt x="350875" y="1256413"/>
                        <a:pt x="377456" y="1254641"/>
                      </a:cubicBezTo>
                      <a:cubicBezTo>
                        <a:pt x="404037" y="1252869"/>
                        <a:pt x="449225" y="1259072"/>
                        <a:pt x="483781" y="1259958"/>
                      </a:cubicBezTo>
                      <a:cubicBezTo>
                        <a:pt x="518337" y="1260844"/>
                        <a:pt x="552007" y="1260844"/>
                        <a:pt x="584791" y="1259958"/>
                      </a:cubicBezTo>
                      <a:cubicBezTo>
                        <a:pt x="617575" y="1259072"/>
                        <a:pt x="648586" y="1258185"/>
                        <a:pt x="680484" y="1254641"/>
                      </a:cubicBezTo>
                      <a:cubicBezTo>
                        <a:pt x="712382" y="1251097"/>
                        <a:pt x="747824" y="1237807"/>
                        <a:pt x="776177" y="1238693"/>
                      </a:cubicBezTo>
                      <a:cubicBezTo>
                        <a:pt x="804530" y="1239579"/>
                        <a:pt x="834656" y="1256414"/>
                        <a:pt x="850605" y="1259958"/>
                      </a:cubicBezTo>
                      <a:cubicBezTo>
                        <a:pt x="866554" y="1263502"/>
                        <a:pt x="869212" y="1261730"/>
                        <a:pt x="871870" y="125995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5" name="フリーフォーム 54">
                  <a:extLst>
                    <a:ext uri="{FF2B5EF4-FFF2-40B4-BE49-F238E27FC236}">
                      <a16:creationId xmlns:a16="http://schemas.microsoft.com/office/drawing/2014/main" id="{D4B407AC-5FCC-4ED9-855D-D4DD5CA26F8E}"/>
                    </a:ext>
                  </a:extLst>
                </p:cNvPr>
                <p:cNvSpPr/>
                <p:nvPr/>
              </p:nvSpPr>
              <p:spPr bwMode="auto">
                <a:xfrm>
                  <a:off x="8261504" y="2727223"/>
                  <a:ext cx="44651" cy="734724"/>
                </a:xfrm>
                <a:custGeom>
                  <a:avLst/>
                  <a:gdLst>
                    <a:gd name="connsiteX0" fmla="*/ 0 w 82552"/>
                    <a:gd name="connsiteY0" fmla="*/ 0 h 1201479"/>
                    <a:gd name="connsiteX1" fmla="*/ 31898 w 82552"/>
                    <a:gd name="connsiteY1" fmla="*/ 191386 h 1201479"/>
                    <a:gd name="connsiteX2" fmla="*/ 26582 w 82552"/>
                    <a:gd name="connsiteY2" fmla="*/ 281762 h 1201479"/>
                    <a:gd name="connsiteX3" fmla="*/ 47847 w 82552"/>
                    <a:gd name="connsiteY3" fmla="*/ 494414 h 1201479"/>
                    <a:gd name="connsiteX4" fmla="*/ 79745 w 82552"/>
                    <a:gd name="connsiteY4" fmla="*/ 616688 h 1201479"/>
                    <a:gd name="connsiteX5" fmla="*/ 79745 w 82552"/>
                    <a:gd name="connsiteY5" fmla="*/ 749595 h 1201479"/>
                    <a:gd name="connsiteX6" fmla="*/ 69112 w 82552"/>
                    <a:gd name="connsiteY6" fmla="*/ 839972 h 1201479"/>
                    <a:gd name="connsiteX7" fmla="*/ 69112 w 82552"/>
                    <a:gd name="connsiteY7" fmla="*/ 919716 h 1201479"/>
                    <a:gd name="connsiteX8" fmla="*/ 74428 w 82552"/>
                    <a:gd name="connsiteY8" fmla="*/ 1015409 h 1201479"/>
                    <a:gd name="connsiteX9" fmla="*/ 74428 w 82552"/>
                    <a:gd name="connsiteY9" fmla="*/ 1073888 h 1201479"/>
                    <a:gd name="connsiteX10" fmla="*/ 74428 w 82552"/>
                    <a:gd name="connsiteY10" fmla="*/ 1137683 h 1201479"/>
                    <a:gd name="connsiteX11" fmla="*/ 74428 w 82552"/>
                    <a:gd name="connsiteY11" fmla="*/ 1196162 h 1201479"/>
                    <a:gd name="connsiteX12" fmla="*/ 74428 w 82552"/>
                    <a:gd name="connsiteY12" fmla="*/ 1201479 h 120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552" h="1201479">
                      <a:moveTo>
                        <a:pt x="0" y="0"/>
                      </a:moveTo>
                      <a:cubicBezTo>
                        <a:pt x="13734" y="72213"/>
                        <a:pt x="27468" y="144426"/>
                        <a:pt x="31898" y="191386"/>
                      </a:cubicBezTo>
                      <a:cubicBezTo>
                        <a:pt x="36328" y="238346"/>
                        <a:pt x="23924" y="231257"/>
                        <a:pt x="26582" y="281762"/>
                      </a:cubicBezTo>
                      <a:cubicBezTo>
                        <a:pt x="29240" y="332267"/>
                        <a:pt x="38987" y="438593"/>
                        <a:pt x="47847" y="494414"/>
                      </a:cubicBezTo>
                      <a:cubicBezTo>
                        <a:pt x="56707" y="550235"/>
                        <a:pt x="74429" y="574158"/>
                        <a:pt x="79745" y="616688"/>
                      </a:cubicBezTo>
                      <a:cubicBezTo>
                        <a:pt x="85061" y="659218"/>
                        <a:pt x="81517" y="712381"/>
                        <a:pt x="79745" y="749595"/>
                      </a:cubicBezTo>
                      <a:cubicBezTo>
                        <a:pt x="77973" y="786809"/>
                        <a:pt x="70884" y="811619"/>
                        <a:pt x="69112" y="839972"/>
                      </a:cubicBezTo>
                      <a:cubicBezTo>
                        <a:pt x="67340" y="868325"/>
                        <a:pt x="68226" y="890477"/>
                        <a:pt x="69112" y="919716"/>
                      </a:cubicBezTo>
                      <a:cubicBezTo>
                        <a:pt x="69998" y="948955"/>
                        <a:pt x="73542" y="989714"/>
                        <a:pt x="74428" y="1015409"/>
                      </a:cubicBezTo>
                      <a:cubicBezTo>
                        <a:pt x="75314" y="1041104"/>
                        <a:pt x="74428" y="1073888"/>
                        <a:pt x="74428" y="1073888"/>
                      </a:cubicBezTo>
                      <a:lnTo>
                        <a:pt x="74428" y="1137683"/>
                      </a:lnTo>
                      <a:lnTo>
                        <a:pt x="74428" y="1196162"/>
                      </a:lnTo>
                      <a:lnTo>
                        <a:pt x="74428" y="120147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6" name="フリーフォーム 55">
                  <a:extLst>
                    <a:ext uri="{FF2B5EF4-FFF2-40B4-BE49-F238E27FC236}">
                      <a16:creationId xmlns:a16="http://schemas.microsoft.com/office/drawing/2014/main" id="{98DDB544-1703-4F03-AEB8-B33567CFA3F0}"/>
                    </a:ext>
                  </a:extLst>
                </p:cNvPr>
                <p:cNvSpPr/>
                <p:nvPr/>
              </p:nvSpPr>
              <p:spPr bwMode="auto">
                <a:xfrm>
                  <a:off x="8395457" y="2826454"/>
                  <a:ext cx="91782" cy="806507"/>
                </a:xfrm>
                <a:custGeom>
                  <a:avLst/>
                  <a:gdLst>
                    <a:gd name="connsiteX0" fmla="*/ 0 w 177203"/>
                    <a:gd name="connsiteY0" fmla="*/ 0 h 1314013"/>
                    <a:gd name="connsiteX1" fmla="*/ 47846 w 177203"/>
                    <a:gd name="connsiteY1" fmla="*/ 202019 h 1314013"/>
                    <a:gd name="connsiteX2" fmla="*/ 42530 w 177203"/>
                    <a:gd name="connsiteY2" fmla="*/ 345558 h 1314013"/>
                    <a:gd name="connsiteX3" fmla="*/ 58479 w 177203"/>
                    <a:gd name="connsiteY3" fmla="*/ 451884 h 1314013"/>
                    <a:gd name="connsiteX4" fmla="*/ 69111 w 177203"/>
                    <a:gd name="connsiteY4" fmla="*/ 547577 h 1314013"/>
                    <a:gd name="connsiteX5" fmla="*/ 69111 w 177203"/>
                    <a:gd name="connsiteY5" fmla="*/ 600740 h 1314013"/>
                    <a:gd name="connsiteX6" fmla="*/ 74427 w 177203"/>
                    <a:gd name="connsiteY6" fmla="*/ 696433 h 1314013"/>
                    <a:gd name="connsiteX7" fmla="*/ 85060 w 177203"/>
                    <a:gd name="connsiteY7" fmla="*/ 797442 h 1314013"/>
                    <a:gd name="connsiteX8" fmla="*/ 85060 w 177203"/>
                    <a:gd name="connsiteY8" fmla="*/ 855921 h 1314013"/>
                    <a:gd name="connsiteX9" fmla="*/ 85060 w 177203"/>
                    <a:gd name="connsiteY9" fmla="*/ 946298 h 1314013"/>
                    <a:gd name="connsiteX10" fmla="*/ 85060 w 177203"/>
                    <a:gd name="connsiteY10" fmla="*/ 978196 h 1314013"/>
                    <a:gd name="connsiteX11" fmla="*/ 85060 w 177203"/>
                    <a:gd name="connsiteY11" fmla="*/ 994145 h 1314013"/>
                    <a:gd name="connsiteX12" fmla="*/ 85060 w 177203"/>
                    <a:gd name="connsiteY12" fmla="*/ 1020726 h 1314013"/>
                    <a:gd name="connsiteX13" fmla="*/ 79744 w 177203"/>
                    <a:gd name="connsiteY13" fmla="*/ 1041991 h 1314013"/>
                    <a:gd name="connsiteX14" fmla="*/ 79744 w 177203"/>
                    <a:gd name="connsiteY14" fmla="*/ 1041991 h 1314013"/>
                    <a:gd name="connsiteX15" fmla="*/ 175437 w 177203"/>
                    <a:gd name="connsiteY15" fmla="*/ 1052624 h 1314013"/>
                    <a:gd name="connsiteX16" fmla="*/ 143539 w 177203"/>
                    <a:gd name="connsiteY16" fmla="*/ 1143000 h 1314013"/>
                    <a:gd name="connsiteX17" fmla="*/ 164804 w 177203"/>
                    <a:gd name="connsiteY17" fmla="*/ 1228061 h 1314013"/>
                    <a:gd name="connsiteX18" fmla="*/ 159488 w 177203"/>
                    <a:gd name="connsiteY18" fmla="*/ 1265275 h 1314013"/>
                    <a:gd name="connsiteX19" fmla="*/ 138223 w 177203"/>
                    <a:gd name="connsiteY19" fmla="*/ 1313121 h 1314013"/>
                    <a:gd name="connsiteX20" fmla="*/ 175437 w 177203"/>
                    <a:gd name="connsiteY20" fmla="*/ 1291856 h 131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7203" h="1314013">
                      <a:moveTo>
                        <a:pt x="0" y="0"/>
                      </a:moveTo>
                      <a:cubicBezTo>
                        <a:pt x="20379" y="72213"/>
                        <a:pt x="40758" y="144426"/>
                        <a:pt x="47846" y="202019"/>
                      </a:cubicBezTo>
                      <a:cubicBezTo>
                        <a:pt x="54934" y="259612"/>
                        <a:pt x="40758" y="303914"/>
                        <a:pt x="42530" y="345558"/>
                      </a:cubicBezTo>
                      <a:cubicBezTo>
                        <a:pt x="44302" y="387202"/>
                        <a:pt x="54049" y="418214"/>
                        <a:pt x="58479" y="451884"/>
                      </a:cubicBezTo>
                      <a:cubicBezTo>
                        <a:pt x="62909" y="485554"/>
                        <a:pt x="67339" y="522768"/>
                        <a:pt x="69111" y="547577"/>
                      </a:cubicBezTo>
                      <a:cubicBezTo>
                        <a:pt x="70883" y="572386"/>
                        <a:pt x="68225" y="575931"/>
                        <a:pt x="69111" y="600740"/>
                      </a:cubicBezTo>
                      <a:cubicBezTo>
                        <a:pt x="69997" y="625549"/>
                        <a:pt x="71769" y="663649"/>
                        <a:pt x="74427" y="696433"/>
                      </a:cubicBezTo>
                      <a:cubicBezTo>
                        <a:pt x="77085" y="729217"/>
                        <a:pt x="83288" y="770861"/>
                        <a:pt x="85060" y="797442"/>
                      </a:cubicBezTo>
                      <a:cubicBezTo>
                        <a:pt x="86832" y="824023"/>
                        <a:pt x="85060" y="855921"/>
                        <a:pt x="85060" y="855921"/>
                      </a:cubicBezTo>
                      <a:lnTo>
                        <a:pt x="85060" y="946298"/>
                      </a:lnTo>
                      <a:lnTo>
                        <a:pt x="85060" y="978196"/>
                      </a:lnTo>
                      <a:lnTo>
                        <a:pt x="85060" y="994145"/>
                      </a:lnTo>
                      <a:cubicBezTo>
                        <a:pt x="85060" y="1001233"/>
                        <a:pt x="85946" y="1012752"/>
                        <a:pt x="85060" y="1020726"/>
                      </a:cubicBezTo>
                      <a:cubicBezTo>
                        <a:pt x="84174" y="1028700"/>
                        <a:pt x="79744" y="1041991"/>
                        <a:pt x="79744" y="1041991"/>
                      </a:cubicBezTo>
                      <a:lnTo>
                        <a:pt x="79744" y="1041991"/>
                      </a:lnTo>
                      <a:cubicBezTo>
                        <a:pt x="95693" y="1043763"/>
                        <a:pt x="164805" y="1035789"/>
                        <a:pt x="175437" y="1052624"/>
                      </a:cubicBezTo>
                      <a:cubicBezTo>
                        <a:pt x="186069" y="1069459"/>
                        <a:pt x="145311" y="1113761"/>
                        <a:pt x="143539" y="1143000"/>
                      </a:cubicBezTo>
                      <a:cubicBezTo>
                        <a:pt x="141767" y="1172239"/>
                        <a:pt x="162146" y="1207682"/>
                        <a:pt x="164804" y="1228061"/>
                      </a:cubicBezTo>
                      <a:cubicBezTo>
                        <a:pt x="167462" y="1248440"/>
                        <a:pt x="163918" y="1251098"/>
                        <a:pt x="159488" y="1265275"/>
                      </a:cubicBezTo>
                      <a:cubicBezTo>
                        <a:pt x="155058" y="1279452"/>
                        <a:pt x="135565" y="1308691"/>
                        <a:pt x="138223" y="1313121"/>
                      </a:cubicBezTo>
                      <a:cubicBezTo>
                        <a:pt x="140881" y="1317551"/>
                        <a:pt x="158159" y="1304703"/>
                        <a:pt x="175437" y="129185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7" name="フリーフォーム 56">
                  <a:extLst>
                    <a:ext uri="{FF2B5EF4-FFF2-40B4-BE49-F238E27FC236}">
                      <a16:creationId xmlns:a16="http://schemas.microsoft.com/office/drawing/2014/main" id="{D5BB33B3-9AA8-49FA-A19E-5BD60E92DF45}"/>
                    </a:ext>
                  </a:extLst>
                </p:cNvPr>
                <p:cNvSpPr/>
                <p:nvPr/>
              </p:nvSpPr>
              <p:spPr bwMode="auto">
                <a:xfrm>
                  <a:off x="7611585" y="3075584"/>
                  <a:ext cx="81859" cy="200570"/>
                </a:xfrm>
                <a:custGeom>
                  <a:avLst/>
                  <a:gdLst>
                    <a:gd name="connsiteX0" fmla="*/ 143539 w 151304"/>
                    <a:gd name="connsiteY0" fmla="*/ 329610 h 329610"/>
                    <a:gd name="connsiteX1" fmla="*/ 148856 w 151304"/>
                    <a:gd name="connsiteY1" fmla="*/ 233917 h 329610"/>
                    <a:gd name="connsiteX2" fmla="*/ 148856 w 151304"/>
                    <a:gd name="connsiteY2" fmla="*/ 148856 h 329610"/>
                    <a:gd name="connsiteX3" fmla="*/ 143539 w 151304"/>
                    <a:gd name="connsiteY3" fmla="*/ 47847 h 329610"/>
                    <a:gd name="connsiteX4" fmla="*/ 63795 w 151304"/>
                    <a:gd name="connsiteY4" fmla="*/ 15949 h 329610"/>
                    <a:gd name="connsiteX5" fmla="*/ 0 w 151304"/>
                    <a:gd name="connsiteY5" fmla="*/ 0 h 32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04" h="329610">
                      <a:moveTo>
                        <a:pt x="143539" y="329610"/>
                      </a:moveTo>
                      <a:cubicBezTo>
                        <a:pt x="145754" y="296826"/>
                        <a:pt x="147970" y="264043"/>
                        <a:pt x="148856" y="233917"/>
                      </a:cubicBezTo>
                      <a:cubicBezTo>
                        <a:pt x="149742" y="203791"/>
                        <a:pt x="149742" y="179868"/>
                        <a:pt x="148856" y="148856"/>
                      </a:cubicBezTo>
                      <a:cubicBezTo>
                        <a:pt x="147970" y="117844"/>
                        <a:pt x="157716" y="69998"/>
                        <a:pt x="143539" y="47847"/>
                      </a:cubicBezTo>
                      <a:cubicBezTo>
                        <a:pt x="129362" y="25696"/>
                        <a:pt x="87718" y="23924"/>
                        <a:pt x="63795" y="15949"/>
                      </a:cubicBezTo>
                      <a:cubicBezTo>
                        <a:pt x="39872" y="7974"/>
                        <a:pt x="19936" y="3987"/>
                        <a:pt x="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8" name="フリーフォーム 57">
                  <a:extLst>
                    <a:ext uri="{FF2B5EF4-FFF2-40B4-BE49-F238E27FC236}">
                      <a16:creationId xmlns:a16="http://schemas.microsoft.com/office/drawing/2014/main" id="{08A8318D-87F6-4931-A4D7-27A9433E1BAD}"/>
                    </a:ext>
                  </a:extLst>
                </p:cNvPr>
                <p:cNvSpPr/>
                <p:nvPr/>
              </p:nvSpPr>
              <p:spPr bwMode="auto">
                <a:xfrm>
                  <a:off x="7435461" y="3033359"/>
                  <a:ext cx="1086506" cy="86562"/>
                </a:xfrm>
                <a:custGeom>
                  <a:avLst/>
                  <a:gdLst>
                    <a:gd name="connsiteX0" fmla="*/ 0 w 2025502"/>
                    <a:gd name="connsiteY0" fmla="*/ 0 h 138223"/>
                    <a:gd name="connsiteX1" fmla="*/ 116958 w 2025502"/>
                    <a:gd name="connsiteY1" fmla="*/ 63795 h 138223"/>
                    <a:gd name="connsiteX2" fmla="*/ 191386 w 2025502"/>
                    <a:gd name="connsiteY2" fmla="*/ 101009 h 138223"/>
                    <a:gd name="connsiteX3" fmla="*/ 366823 w 2025502"/>
                    <a:gd name="connsiteY3" fmla="*/ 116958 h 138223"/>
                    <a:gd name="connsiteX4" fmla="*/ 515679 w 2025502"/>
                    <a:gd name="connsiteY4" fmla="*/ 106326 h 138223"/>
                    <a:gd name="connsiteX5" fmla="*/ 664535 w 2025502"/>
                    <a:gd name="connsiteY5" fmla="*/ 101009 h 138223"/>
                    <a:gd name="connsiteX6" fmla="*/ 829339 w 2025502"/>
                    <a:gd name="connsiteY6" fmla="*/ 116958 h 138223"/>
                    <a:gd name="connsiteX7" fmla="*/ 956930 w 2025502"/>
                    <a:gd name="connsiteY7" fmla="*/ 122274 h 138223"/>
                    <a:gd name="connsiteX8" fmla="*/ 1052623 w 2025502"/>
                    <a:gd name="connsiteY8" fmla="*/ 122274 h 138223"/>
                    <a:gd name="connsiteX9" fmla="*/ 1196163 w 2025502"/>
                    <a:gd name="connsiteY9" fmla="*/ 122274 h 138223"/>
                    <a:gd name="connsiteX10" fmla="*/ 1297172 w 2025502"/>
                    <a:gd name="connsiteY10" fmla="*/ 122274 h 138223"/>
                    <a:gd name="connsiteX11" fmla="*/ 1371600 w 2025502"/>
                    <a:gd name="connsiteY11" fmla="*/ 127591 h 138223"/>
                    <a:gd name="connsiteX12" fmla="*/ 1504507 w 2025502"/>
                    <a:gd name="connsiteY12" fmla="*/ 127591 h 138223"/>
                    <a:gd name="connsiteX13" fmla="*/ 1600200 w 2025502"/>
                    <a:gd name="connsiteY13" fmla="*/ 127591 h 138223"/>
                    <a:gd name="connsiteX14" fmla="*/ 1770321 w 2025502"/>
                    <a:gd name="connsiteY14" fmla="*/ 138223 h 138223"/>
                    <a:gd name="connsiteX15" fmla="*/ 2025502 w 2025502"/>
                    <a:gd name="connsiteY15" fmla="*/ 127591 h 13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25502" h="138223">
                      <a:moveTo>
                        <a:pt x="0" y="0"/>
                      </a:moveTo>
                      <a:lnTo>
                        <a:pt x="116958" y="63795"/>
                      </a:lnTo>
                      <a:cubicBezTo>
                        <a:pt x="148856" y="80630"/>
                        <a:pt x="149742" y="92149"/>
                        <a:pt x="191386" y="101009"/>
                      </a:cubicBezTo>
                      <a:cubicBezTo>
                        <a:pt x="233030" y="109869"/>
                        <a:pt x="312774" y="116072"/>
                        <a:pt x="366823" y="116958"/>
                      </a:cubicBezTo>
                      <a:cubicBezTo>
                        <a:pt x="420872" y="117844"/>
                        <a:pt x="466060" y="108984"/>
                        <a:pt x="515679" y="106326"/>
                      </a:cubicBezTo>
                      <a:cubicBezTo>
                        <a:pt x="565298" y="103668"/>
                        <a:pt x="612258" y="99237"/>
                        <a:pt x="664535" y="101009"/>
                      </a:cubicBezTo>
                      <a:cubicBezTo>
                        <a:pt x="716812" y="102781"/>
                        <a:pt x="780607" y="113414"/>
                        <a:pt x="829339" y="116958"/>
                      </a:cubicBezTo>
                      <a:cubicBezTo>
                        <a:pt x="878071" y="120502"/>
                        <a:pt x="919716" y="121388"/>
                        <a:pt x="956930" y="122274"/>
                      </a:cubicBezTo>
                      <a:cubicBezTo>
                        <a:pt x="994144" y="123160"/>
                        <a:pt x="1052623" y="122274"/>
                        <a:pt x="1052623" y="122274"/>
                      </a:cubicBezTo>
                      <a:lnTo>
                        <a:pt x="1196163" y="122274"/>
                      </a:lnTo>
                      <a:cubicBezTo>
                        <a:pt x="1236921" y="122274"/>
                        <a:pt x="1267933" y="121388"/>
                        <a:pt x="1297172" y="122274"/>
                      </a:cubicBezTo>
                      <a:cubicBezTo>
                        <a:pt x="1326411" y="123160"/>
                        <a:pt x="1337044" y="126705"/>
                        <a:pt x="1371600" y="127591"/>
                      </a:cubicBezTo>
                      <a:cubicBezTo>
                        <a:pt x="1406156" y="128477"/>
                        <a:pt x="1504507" y="127591"/>
                        <a:pt x="1504507" y="127591"/>
                      </a:cubicBezTo>
                      <a:cubicBezTo>
                        <a:pt x="1542607" y="127591"/>
                        <a:pt x="1555898" y="125819"/>
                        <a:pt x="1600200" y="127591"/>
                      </a:cubicBezTo>
                      <a:cubicBezTo>
                        <a:pt x="1644502" y="129363"/>
                        <a:pt x="1699437" y="138223"/>
                        <a:pt x="1770321" y="138223"/>
                      </a:cubicBezTo>
                      <a:cubicBezTo>
                        <a:pt x="1841205" y="138223"/>
                        <a:pt x="1982086" y="130249"/>
                        <a:pt x="2025502" y="12759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</p:grpSp>
          <p:grpSp>
            <p:nvGrpSpPr>
              <p:cNvPr id="209" name="グループ化 7">
                <a:extLst>
                  <a:ext uri="{FF2B5EF4-FFF2-40B4-BE49-F238E27FC236}">
                    <a16:creationId xmlns:a16="http://schemas.microsoft.com/office/drawing/2014/main" id="{5DF8CFDF-AE21-4553-9B03-43EE8752D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1284" y="6042757"/>
                <a:ext cx="771341" cy="477902"/>
                <a:chOff x="5869316" y="2424963"/>
                <a:chExt cx="1515125" cy="1343762"/>
              </a:xfrm>
            </p:grpSpPr>
            <p:pic>
              <p:nvPicPr>
                <p:cNvPr id="210" name="図 263">
                  <a:extLst>
                    <a:ext uri="{FF2B5EF4-FFF2-40B4-BE49-F238E27FC236}">
                      <a16:creationId xmlns:a16="http://schemas.microsoft.com/office/drawing/2014/main" id="{B0421A6C-854E-4C33-A970-78F49331C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2699" y="2466249"/>
                  <a:ext cx="1141742" cy="1204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1" name="二等辺三角形 210">
                  <a:extLst>
                    <a:ext uri="{FF2B5EF4-FFF2-40B4-BE49-F238E27FC236}">
                      <a16:creationId xmlns:a16="http://schemas.microsoft.com/office/drawing/2014/main" id="{8100FC20-8ACA-47A3-99E4-5D5A79CD20E9}"/>
                    </a:ext>
                  </a:extLst>
                </p:cNvPr>
                <p:cNvSpPr/>
                <p:nvPr/>
              </p:nvSpPr>
              <p:spPr bwMode="auto">
                <a:xfrm rot="20697796">
                  <a:off x="5869316" y="2851631"/>
                  <a:ext cx="594905" cy="917094"/>
                </a:xfrm>
                <a:prstGeom prst="triangle">
                  <a:avLst>
                    <a:gd name="adj" fmla="val 372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212" name="二等辺三角形 211">
                  <a:extLst>
                    <a:ext uri="{FF2B5EF4-FFF2-40B4-BE49-F238E27FC236}">
                      <a16:creationId xmlns:a16="http://schemas.microsoft.com/office/drawing/2014/main" id="{DB06FED8-116D-45FD-8DF1-C79B9D84147B}"/>
                    </a:ext>
                  </a:extLst>
                </p:cNvPr>
                <p:cNvSpPr/>
                <p:nvPr/>
              </p:nvSpPr>
              <p:spPr bwMode="auto">
                <a:xfrm rot="775874">
                  <a:off x="6515456" y="3023281"/>
                  <a:ext cx="648988" cy="716019"/>
                </a:xfrm>
                <a:prstGeom prst="triangle">
                  <a:avLst>
                    <a:gd name="adj" fmla="val 9255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213" name="二等辺三角形 212">
                  <a:extLst>
                    <a:ext uri="{FF2B5EF4-FFF2-40B4-BE49-F238E27FC236}">
                      <a16:creationId xmlns:a16="http://schemas.microsoft.com/office/drawing/2014/main" id="{2C081D5C-D86E-433D-A2E8-36533DA8F288}"/>
                    </a:ext>
                  </a:extLst>
                </p:cNvPr>
                <p:cNvSpPr/>
                <p:nvPr/>
              </p:nvSpPr>
              <p:spPr bwMode="auto">
                <a:xfrm>
                  <a:off x="6857029" y="2424963"/>
                  <a:ext cx="404194" cy="26482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</p:grpSp>
          <p:grpSp>
            <p:nvGrpSpPr>
              <p:cNvPr id="214" name="グループ化 11">
                <a:extLst>
                  <a:ext uri="{FF2B5EF4-FFF2-40B4-BE49-F238E27FC236}">
                    <a16:creationId xmlns:a16="http://schemas.microsoft.com/office/drawing/2014/main" id="{4CD42B39-8754-408E-9AF4-F72AF1E79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847" y="5969685"/>
                <a:ext cx="957620" cy="644719"/>
                <a:chOff x="4418698" y="3758248"/>
                <a:chExt cx="6805413" cy="2571750"/>
              </a:xfrm>
            </p:grpSpPr>
            <p:pic>
              <p:nvPicPr>
                <p:cNvPr id="215" name="コンテンツ プレースホルダー 3">
                  <a:extLst>
                    <a:ext uri="{FF2B5EF4-FFF2-40B4-BE49-F238E27FC236}">
                      <a16:creationId xmlns:a16="http://schemas.microsoft.com/office/drawing/2014/main" id="{3ACC7CA3-50D5-4E73-AF77-26873F079D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6" t="20869" r="77077" b="20029"/>
                <a:stretch>
                  <a:fillRect/>
                </a:stretch>
              </p:blipFill>
              <p:spPr bwMode="auto">
                <a:xfrm>
                  <a:off x="4418698" y="3758248"/>
                  <a:ext cx="542925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6" name="コンテンツ プレースホルダー 3">
                  <a:extLst>
                    <a:ext uri="{FF2B5EF4-FFF2-40B4-BE49-F238E27FC236}">
                      <a16:creationId xmlns:a16="http://schemas.microsoft.com/office/drawing/2014/main" id="{B518769A-88CD-48EF-A567-A0DD20CB8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982" t="20869" r="17973" b="20029"/>
                <a:stretch>
                  <a:fillRect/>
                </a:stretch>
              </p:blipFill>
              <p:spPr bwMode="auto">
                <a:xfrm>
                  <a:off x="10566885" y="3758248"/>
                  <a:ext cx="657226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7" name="コンテンツ プレースホルダー 3">
                  <a:extLst>
                    <a:ext uri="{FF2B5EF4-FFF2-40B4-BE49-F238E27FC236}">
                      <a16:creationId xmlns:a16="http://schemas.microsoft.com/office/drawing/2014/main" id="{5F7AA211-6D88-4AE6-BDD3-4CDD2F949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81" t="20869" r="30128" b="20029"/>
                <a:stretch>
                  <a:fillRect/>
                </a:stretch>
              </p:blipFill>
              <p:spPr bwMode="auto">
                <a:xfrm>
                  <a:off x="4961623" y="3758248"/>
                  <a:ext cx="2819398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8" name="コンテンツ プレースホルダー 3">
                  <a:extLst>
                    <a:ext uri="{FF2B5EF4-FFF2-40B4-BE49-F238E27FC236}">
                      <a16:creationId xmlns:a16="http://schemas.microsoft.com/office/drawing/2014/main" id="{1D955890-791B-4B2E-9927-937AAAC8C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81" t="20869" r="30128" b="20029"/>
                <a:stretch>
                  <a:fillRect/>
                </a:stretch>
              </p:blipFill>
              <p:spPr bwMode="auto">
                <a:xfrm>
                  <a:off x="7757112" y="3758248"/>
                  <a:ext cx="2819398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F098F60E-0714-458B-BC37-83C9CB726561}"/>
                </a:ext>
              </a:extLst>
            </p:cNvPr>
            <p:cNvGrpSpPr/>
            <p:nvPr/>
          </p:nvGrpSpPr>
          <p:grpSpPr>
            <a:xfrm>
              <a:off x="3926472" y="2892301"/>
              <a:ext cx="2823384" cy="2282199"/>
              <a:chOff x="4454776" y="1265967"/>
              <a:chExt cx="3227641" cy="2342481"/>
            </a:xfrm>
          </p:grpSpPr>
          <p:sp>
            <p:nvSpPr>
              <p:cNvPr id="219" name="四角形: 角を丸くする 218">
                <a:extLst>
                  <a:ext uri="{FF2B5EF4-FFF2-40B4-BE49-F238E27FC236}">
                    <a16:creationId xmlns:a16="http://schemas.microsoft.com/office/drawing/2014/main" id="{4A3EA511-C758-4611-8675-39A2614A8363}"/>
                  </a:ext>
                </a:extLst>
              </p:cNvPr>
              <p:cNvSpPr/>
              <p:nvPr/>
            </p:nvSpPr>
            <p:spPr>
              <a:xfrm>
                <a:off x="4454776" y="1265967"/>
                <a:ext cx="3227641" cy="2293096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  <p:grpSp>
            <p:nvGrpSpPr>
              <p:cNvPr id="220" name="グループ化 219">
                <a:extLst>
                  <a:ext uri="{FF2B5EF4-FFF2-40B4-BE49-F238E27FC236}">
                    <a16:creationId xmlns:a16="http://schemas.microsoft.com/office/drawing/2014/main" id="{98759562-57A4-41AF-A591-1FEE2CB8A91E}"/>
                  </a:ext>
                </a:extLst>
              </p:cNvPr>
              <p:cNvGrpSpPr/>
              <p:nvPr/>
            </p:nvGrpSpPr>
            <p:grpSpPr>
              <a:xfrm>
                <a:off x="4583266" y="1324819"/>
                <a:ext cx="3089656" cy="2283629"/>
                <a:chOff x="7285960" y="4256862"/>
                <a:chExt cx="1683903" cy="1317359"/>
              </a:xfrm>
            </p:grpSpPr>
            <p:sp>
              <p:nvSpPr>
                <p:cNvPr id="221" name="正方形/長方形 1">
                  <a:extLst>
                    <a:ext uri="{FF2B5EF4-FFF2-40B4-BE49-F238E27FC236}">
                      <a16:creationId xmlns:a16="http://schemas.microsoft.com/office/drawing/2014/main" id="{0269DD2E-3971-43D9-A03A-0DAB0484B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5960" y="4256862"/>
                  <a:ext cx="1683903" cy="3042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buChar char="•"/>
                    <a:defRPr kumimoji="1" sz="32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1pPr>
                  <a:lvl2pPr marL="742950" indent="-285750">
                    <a:buChar char="–"/>
                    <a:defRPr kumimoji="1"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2pPr>
                  <a:lvl3pPr marL="1143000" indent="-228600">
                    <a:buChar char="•"/>
                    <a:defRPr kumimoji="1"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3pPr>
                  <a:lvl4pPr marL="1600200" indent="-228600">
                    <a:buChar char="–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4pPr>
                  <a:lvl5pPr marL="2057400" indent="-228600"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9pPr>
                </a:lstStyle>
                <a:p>
                  <a:pPr>
                    <a:buFontTx/>
                    <a:buNone/>
                    <a:defRPr/>
                  </a:pPr>
                  <a:r>
                    <a:rPr lang="ja-JP" altLang="en-US" sz="12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応用分野 ２</a:t>
                  </a:r>
                  <a:r>
                    <a:rPr lang="en-US" altLang="ja-JP" sz="12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)</a:t>
                  </a:r>
                  <a:r>
                    <a:rPr lang="en-US" altLang="ja-JP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 3</a:t>
                  </a:r>
                  <a:r>
                    <a:rPr lang="ja-JP" altLang="en-US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次元タイプ　</a:t>
                  </a:r>
                  <a:r>
                    <a:rPr lang="en-US" altLang="ja-JP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10nT</a:t>
                  </a:r>
                  <a:r>
                    <a:rPr lang="ja-JP" altLang="en-US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　</a:t>
                  </a:r>
                  <a:endPara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endParaRPr>
                </a:p>
                <a:p>
                  <a:pPr>
                    <a:buFontTx/>
                    <a:buNone/>
                    <a:defRPr/>
                  </a:pPr>
                  <a:r>
                    <a:rPr lang="ja-JP" altLang="en-US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➡</a:t>
                  </a:r>
                  <a:r>
                    <a:rPr lang="en-US" altLang="ja-JP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VR</a:t>
                  </a:r>
                  <a:r>
                    <a:rPr lang="ja-JP" altLang="en-US" sz="1200" b="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情報入力装置</a:t>
                  </a:r>
                  <a:endPara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endParaRPr>
                </a:p>
              </p:txBody>
            </p:sp>
            <p:pic>
              <p:nvPicPr>
                <p:cNvPr id="222" name="図 6">
                  <a:extLst>
                    <a:ext uri="{FF2B5EF4-FFF2-40B4-BE49-F238E27FC236}">
                      <a16:creationId xmlns:a16="http://schemas.microsoft.com/office/drawing/2014/main" id="{4F49A5A8-122B-4D48-9922-6BDD3F44F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4549" y="4980173"/>
                  <a:ext cx="1283866" cy="594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3" name="コンテンツ プレースホルダー 3">
                  <a:extLst>
                    <a:ext uri="{FF2B5EF4-FFF2-40B4-BE49-F238E27FC236}">
                      <a16:creationId xmlns:a16="http://schemas.microsoft.com/office/drawing/2014/main" id="{237AC58B-55D0-40C5-B191-F5E585720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232"/>
                <a:stretch>
                  <a:fillRect/>
                </a:stretch>
              </p:blipFill>
              <p:spPr bwMode="auto">
                <a:xfrm>
                  <a:off x="7774406" y="4605294"/>
                  <a:ext cx="484153" cy="360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39" name="グループ化 238">
              <a:extLst>
                <a:ext uri="{FF2B5EF4-FFF2-40B4-BE49-F238E27FC236}">
                  <a16:creationId xmlns:a16="http://schemas.microsoft.com/office/drawing/2014/main" id="{657C33C2-AE28-45CF-9194-B6A66E0E241E}"/>
                </a:ext>
              </a:extLst>
            </p:cNvPr>
            <p:cNvGrpSpPr/>
            <p:nvPr/>
          </p:nvGrpSpPr>
          <p:grpSpPr>
            <a:xfrm>
              <a:off x="355804" y="2898882"/>
              <a:ext cx="3192657" cy="2166503"/>
              <a:chOff x="248449" y="999302"/>
              <a:chExt cx="3485850" cy="2415030"/>
            </a:xfrm>
          </p:grpSpPr>
          <p:sp>
            <p:nvSpPr>
              <p:cNvPr id="224" name="四角形: 角を丸くする 223">
                <a:extLst>
                  <a:ext uri="{FF2B5EF4-FFF2-40B4-BE49-F238E27FC236}">
                    <a16:creationId xmlns:a16="http://schemas.microsoft.com/office/drawing/2014/main" id="{7492298D-5918-42A6-9BE1-38D612C79A11}"/>
                  </a:ext>
                </a:extLst>
              </p:cNvPr>
              <p:cNvSpPr/>
              <p:nvPr/>
            </p:nvSpPr>
            <p:spPr>
              <a:xfrm>
                <a:off x="248449" y="999302"/>
                <a:ext cx="3485850" cy="2410648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  <p:sp>
            <p:nvSpPr>
              <p:cNvPr id="225" name="正方形/長方形 1">
                <a:extLst>
                  <a:ext uri="{FF2B5EF4-FFF2-40B4-BE49-F238E27FC236}">
                    <a16:creationId xmlns:a16="http://schemas.microsoft.com/office/drawing/2014/main" id="{E5476CAF-9F7D-4ED8-AC0C-3B7F2FD99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81" y="1153972"/>
                <a:ext cx="2848806" cy="5146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ja-JP" altLang="en-US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応用分野 </a:t>
                </a:r>
                <a:r>
                  <a:rPr lang="en-US" altLang="ja-JP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1) </a:t>
                </a: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高速タイプ　１００ｎ</a:t>
                </a:r>
                <a:r>
                  <a: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T</a:t>
                </a:r>
              </a:p>
              <a:p>
                <a:pPr>
                  <a:buFontTx/>
                  <a:buNone/>
                  <a:defRPr/>
                </a:pP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➡自動車、ロボットなど機械制御用</a:t>
                </a:r>
                <a:endParaRPr lang="en-US" altLang="ja-JP" sz="120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pic>
            <p:nvPicPr>
              <p:cNvPr id="226" name="Picture 23" descr="車">
                <a:extLst>
                  <a:ext uri="{FF2B5EF4-FFF2-40B4-BE49-F238E27FC236}">
                    <a16:creationId xmlns:a16="http://schemas.microsoft.com/office/drawing/2014/main" id="{B8FE2B86-1355-48E0-8043-4A8E2F6D7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309"/>
              <a:stretch>
                <a:fillRect/>
              </a:stretch>
            </p:blipFill>
            <p:spPr bwMode="auto">
              <a:xfrm>
                <a:off x="542177" y="2702341"/>
                <a:ext cx="1394439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id="{53FA6CCA-B5A9-43FE-82BA-2757B5C714E2}"/>
                  </a:ext>
                </a:extLst>
              </p:cNvPr>
              <p:cNvSpPr txBox="1"/>
              <p:nvPr/>
            </p:nvSpPr>
            <p:spPr>
              <a:xfrm>
                <a:off x="390252" y="1883863"/>
                <a:ext cx="1332262" cy="6175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750" dirty="0"/>
                  <a:t>40 sensors used in one car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Angle sensor, 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speed sensor,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Current sensor </a:t>
                </a:r>
                <a:endParaRPr lang="ja-JP" altLang="en-US" sz="750" dirty="0"/>
              </a:p>
            </p:txBody>
          </p:sp>
          <p:pic>
            <p:nvPicPr>
              <p:cNvPr id="228" name="図 4">
                <a:extLst>
                  <a:ext uri="{FF2B5EF4-FFF2-40B4-BE49-F238E27FC236}">
                    <a16:creationId xmlns:a16="http://schemas.microsoft.com/office/drawing/2014/main" id="{1E99F027-9EE0-40D3-ACF7-90242AC72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022" y="2106964"/>
                <a:ext cx="396062" cy="55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9" name="グループ化 10">
                <a:extLst>
                  <a:ext uri="{FF2B5EF4-FFF2-40B4-BE49-F238E27FC236}">
                    <a16:creationId xmlns:a16="http://schemas.microsoft.com/office/drawing/2014/main" id="{22B42F14-BA4F-4225-8F8F-1ADCC1EDD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7336" y="2091346"/>
                <a:ext cx="397326" cy="1040442"/>
                <a:chOff x="5915025" y="3590925"/>
                <a:chExt cx="1101707" cy="2573338"/>
              </a:xfrm>
            </p:grpSpPr>
            <p:pic>
              <p:nvPicPr>
                <p:cNvPr id="230" name="コンテンツ プレースホルダー 3">
                  <a:extLst>
                    <a:ext uri="{FF2B5EF4-FFF2-40B4-BE49-F238E27FC236}">
                      <a16:creationId xmlns:a16="http://schemas.microsoft.com/office/drawing/2014/main" id="{7B4840C7-4CB2-4927-BF10-B51C3262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6" t="20869" r="77077" b="20029"/>
                <a:stretch>
                  <a:fillRect/>
                </a:stretch>
              </p:blipFill>
              <p:spPr bwMode="auto">
                <a:xfrm>
                  <a:off x="5915025" y="3592513"/>
                  <a:ext cx="542925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1" name="コンテンツ プレースホルダー 3">
                  <a:extLst>
                    <a:ext uri="{FF2B5EF4-FFF2-40B4-BE49-F238E27FC236}">
                      <a16:creationId xmlns:a16="http://schemas.microsoft.com/office/drawing/2014/main" id="{EE195BF7-DD76-47C9-92ED-87B6CAE62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982" t="20869" r="17973" b="20029"/>
                <a:stretch>
                  <a:fillRect/>
                </a:stretch>
              </p:blipFill>
              <p:spPr bwMode="auto">
                <a:xfrm>
                  <a:off x="6359506" y="3590925"/>
                  <a:ext cx="657226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32" name="図 25">
                <a:extLst>
                  <a:ext uri="{FF2B5EF4-FFF2-40B4-BE49-F238E27FC236}">
                    <a16:creationId xmlns:a16="http://schemas.microsoft.com/office/drawing/2014/main" id="{C09A1C80-E57C-4655-82F8-31CA2DFB8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63" t="14011" r="26054" b="21582"/>
              <a:stretch>
                <a:fillRect/>
              </a:stretch>
            </p:blipFill>
            <p:spPr bwMode="auto">
              <a:xfrm>
                <a:off x="2221934" y="2925763"/>
                <a:ext cx="472122" cy="488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" name="グループ化 235">
              <a:extLst>
                <a:ext uri="{FF2B5EF4-FFF2-40B4-BE49-F238E27FC236}">
                  <a16:creationId xmlns:a16="http://schemas.microsoft.com/office/drawing/2014/main" id="{448B62EB-F7B0-42C2-A741-F5A9631972B5}"/>
                </a:ext>
              </a:extLst>
            </p:cNvPr>
            <p:cNvGrpSpPr/>
            <p:nvPr/>
          </p:nvGrpSpPr>
          <p:grpSpPr>
            <a:xfrm>
              <a:off x="395995" y="5188889"/>
              <a:ext cx="3040010" cy="2209730"/>
              <a:chOff x="3531695" y="4901216"/>
              <a:chExt cx="4053347" cy="2946306"/>
            </a:xfrm>
          </p:grpSpPr>
          <p:sp>
            <p:nvSpPr>
              <p:cNvPr id="7" name="正方形/長方形 1">
                <a:extLst>
                  <a:ext uri="{FF2B5EF4-FFF2-40B4-BE49-F238E27FC236}">
                    <a16:creationId xmlns:a16="http://schemas.microsoft.com/office/drawing/2014/main" id="{64F008B1-1184-4244-A7DB-EAFF07135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330" y="5057641"/>
                <a:ext cx="3157034" cy="6650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ja-JP" altLang="en-US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応用分野 </a:t>
                </a:r>
                <a:r>
                  <a:rPr lang="en-US" altLang="ja-JP" sz="12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3)</a:t>
                </a: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高感度タイプ　１ｎ</a:t>
                </a:r>
                <a:r>
                  <a:rPr lang="en-US" altLang="ja-JP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T</a:t>
                </a:r>
              </a:p>
              <a:p>
                <a:pPr>
                  <a:buFontTx/>
                  <a:buNone/>
                  <a:defRPr/>
                </a:pPr>
                <a:r>
                  <a:rPr lang="ja-JP" altLang="en-US" sz="1200" b="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➡身体内ナビゲーション</a:t>
                </a:r>
                <a:endParaRPr lang="en-US" altLang="ja-JP" sz="120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grpSp>
            <p:nvGrpSpPr>
              <p:cNvPr id="8" name="グループ化 6">
                <a:extLst>
                  <a:ext uri="{FF2B5EF4-FFF2-40B4-BE49-F238E27FC236}">
                    <a16:creationId xmlns:a16="http://schemas.microsoft.com/office/drawing/2014/main" id="{DD39770C-A29D-419E-92FF-FA450C9B3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1528" y="6176158"/>
                <a:ext cx="2934162" cy="1551417"/>
                <a:chOff x="7469377" y="2075161"/>
                <a:chExt cx="4056420" cy="2077818"/>
              </a:xfrm>
            </p:grpSpPr>
            <p:pic>
              <p:nvPicPr>
                <p:cNvPr id="9" name="図 2">
                  <a:extLst>
                    <a:ext uri="{FF2B5EF4-FFF2-40B4-BE49-F238E27FC236}">
                      <a16:creationId xmlns:a16="http://schemas.microsoft.com/office/drawing/2014/main" id="{11A9354C-86AA-47E3-A061-5E967DEE66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8123121" y="1605595"/>
                  <a:ext cx="2048925" cy="298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テキスト ボックス 24">
                  <a:extLst>
                    <a:ext uri="{FF2B5EF4-FFF2-40B4-BE49-F238E27FC236}">
                      <a16:creationId xmlns:a16="http://schemas.microsoft.com/office/drawing/2014/main" id="{B62E7EB8-396E-46C4-87BD-42C9FF723B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9377" y="2643656"/>
                  <a:ext cx="1406200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X ray</a:t>
                  </a:r>
                  <a:r>
                    <a:rPr lang="ja-JP" altLang="en-US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 </a:t>
                  </a: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view</a:t>
                  </a:r>
                </a:p>
              </p:txBody>
            </p:sp>
            <p:sp>
              <p:nvSpPr>
                <p:cNvPr id="11" name="テキスト ボックス 24">
                  <a:extLst>
                    <a:ext uri="{FF2B5EF4-FFF2-40B4-BE49-F238E27FC236}">
                      <a16:creationId xmlns:a16="http://schemas.microsoft.com/office/drawing/2014/main" id="{82AB2759-4466-4C60-B16B-01AC23F1FB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58854" y="3761383"/>
                  <a:ext cx="2266943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Navigation along blood</a:t>
                  </a:r>
                </a:p>
              </p:txBody>
            </p:sp>
            <p:sp>
              <p:nvSpPr>
                <p:cNvPr id="12" name="テキスト ボックス 24">
                  <a:extLst>
                    <a:ext uri="{FF2B5EF4-FFF2-40B4-BE49-F238E27FC236}">
                      <a16:creationId xmlns:a16="http://schemas.microsoft.com/office/drawing/2014/main" id="{A34C57A8-3A09-4414-BFB8-F7968B7EE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9377" y="3702061"/>
                  <a:ext cx="1548922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Sensor</a:t>
                  </a:r>
                  <a:r>
                    <a:rPr lang="ja-JP" altLang="en-US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　</a:t>
                  </a: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inside</a:t>
                  </a:r>
                </a:p>
              </p:txBody>
            </p:sp>
          </p:grpSp>
          <p:pic>
            <p:nvPicPr>
              <p:cNvPr id="13" name="図 5">
                <a:extLst>
                  <a:ext uri="{FF2B5EF4-FFF2-40B4-BE49-F238E27FC236}">
                    <a16:creationId xmlns:a16="http://schemas.microsoft.com/office/drawing/2014/main" id="{EF29B4DC-1509-4F85-872B-9E8CEE4A9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923" y="6041980"/>
                <a:ext cx="858446" cy="535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図 20">
                <a:extLst>
                  <a:ext uri="{FF2B5EF4-FFF2-40B4-BE49-F238E27FC236}">
                    <a16:creationId xmlns:a16="http://schemas.microsoft.com/office/drawing/2014/main" id="{3E23D2EA-5EB7-4DE6-A64D-043790954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923" y="6633096"/>
                <a:ext cx="852324" cy="73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" name="四角形: 角を丸くする 232">
                <a:extLst>
                  <a:ext uri="{FF2B5EF4-FFF2-40B4-BE49-F238E27FC236}">
                    <a16:creationId xmlns:a16="http://schemas.microsoft.com/office/drawing/2014/main" id="{6EE21C94-7A2F-4BDF-B21D-6A3EF256FA0E}"/>
                  </a:ext>
                </a:extLst>
              </p:cNvPr>
              <p:cNvSpPr/>
              <p:nvPr/>
            </p:nvSpPr>
            <p:spPr>
              <a:xfrm>
                <a:off x="3531695" y="4901216"/>
                <a:ext cx="4053347" cy="2946306"/>
              </a:xfrm>
              <a:prstGeom prst="roundRect">
                <a:avLst>
                  <a:gd name="adj" fmla="val 10342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</p:grpSp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64D74491-B2FE-49A8-9CD6-4F72E94A80A3}"/>
                </a:ext>
              </a:extLst>
            </p:cNvPr>
            <p:cNvSpPr/>
            <p:nvPr/>
          </p:nvSpPr>
          <p:spPr>
            <a:xfrm>
              <a:off x="51066" y="2391113"/>
              <a:ext cx="6870761" cy="38087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期待される</a:t>
              </a:r>
              <a:r>
                <a: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GSR</a:t>
              </a: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センサ新市場　</a:t>
              </a:r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778B8D9D-01F1-9671-A128-E4A665FBDFE0}"/>
                </a:ext>
              </a:extLst>
            </p:cNvPr>
            <p:cNvSpPr/>
            <p:nvPr/>
          </p:nvSpPr>
          <p:spPr>
            <a:xfrm>
              <a:off x="1950471" y="4288010"/>
              <a:ext cx="2935140" cy="10397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09EC8A11-0E96-2BC9-69E8-116452004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269" y="4348989"/>
              <a:ext cx="110622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buChar char="•"/>
                <a:defRPr kumimoji="1" sz="32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1pPr>
              <a:lvl2pPr marL="742950" indent="-285750">
                <a:buChar char="–"/>
                <a:defRPr kumimoji="1" sz="28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2pPr>
              <a:lvl3pPr marL="1143000" indent="-228600">
                <a:buChar char="•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3pPr>
              <a:lvl4pPr marL="1600200" indent="-228600">
                <a:buChar char="–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4pPr>
              <a:lvl5pPr marL="2057400" indent="-228600"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FontTx/>
                <a:buNone/>
                <a:defRPr/>
              </a:pPr>
              <a:r>
                <a:rPr kumimoji="0"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JAXA</a:t>
              </a:r>
              <a:r>
                <a:rPr kumimoji="0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に販売</a:t>
              </a:r>
              <a:endParaRPr kumimoji="0" lang="en-GB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BA58E84-A595-BC51-2DDC-C7E5E57A4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7" t="37267" r="32857" b="43466"/>
            <a:stretch/>
          </p:blipFill>
          <p:spPr>
            <a:xfrm>
              <a:off x="2679109" y="4665147"/>
              <a:ext cx="1477863" cy="460302"/>
            </a:xfrm>
            <a:prstGeom prst="rect">
              <a:avLst/>
            </a:prstGeom>
          </p:spPr>
        </p:pic>
      </p:grp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52AF96D8-B766-D047-B105-4398F2AC5342}"/>
              </a:ext>
            </a:extLst>
          </p:cNvPr>
          <p:cNvGrpSpPr/>
          <p:nvPr/>
        </p:nvGrpSpPr>
        <p:grpSpPr>
          <a:xfrm>
            <a:off x="-6381" y="4952531"/>
            <a:ext cx="6870761" cy="4901802"/>
            <a:chOff x="-6381" y="2390986"/>
            <a:chExt cx="6870761" cy="4901802"/>
          </a:xfrm>
        </p:grpSpPr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13D4ACC4-DA27-92C6-2138-8451BCB28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938" y="5651224"/>
              <a:ext cx="2791457" cy="1641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5C6E950A-EC52-212A-2482-371BBCDBC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" t="3171" r="145" b="22797"/>
            <a:stretch/>
          </p:blipFill>
          <p:spPr>
            <a:xfrm>
              <a:off x="368906" y="3721396"/>
              <a:ext cx="2759821" cy="1556368"/>
            </a:xfrm>
            <a:prstGeom prst="rect">
              <a:avLst/>
            </a:prstGeom>
          </p:spPr>
        </p:pic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28A58F12-2EA8-05D4-F9DC-20E6EEB00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1" t="12044" r="22809" b="12646"/>
            <a:stretch/>
          </p:blipFill>
          <p:spPr bwMode="auto">
            <a:xfrm>
              <a:off x="301806" y="5651224"/>
              <a:ext cx="2759821" cy="1641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70FDBD39-BC32-304D-F90E-05BD97022C32}"/>
                </a:ext>
              </a:extLst>
            </p:cNvPr>
            <p:cNvSpPr txBox="1"/>
            <p:nvPr/>
          </p:nvSpPr>
          <p:spPr>
            <a:xfrm>
              <a:off x="368905" y="3415439"/>
              <a:ext cx="23391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</a:t>
              </a:r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実験室　クリーンルーム</a:t>
              </a:r>
            </a:p>
          </p:txBody>
        </p:sp>
        <p:sp>
          <p:nvSpPr>
            <p:cNvPr id="248" name="テキスト ボックス 247">
              <a:extLst>
                <a:ext uri="{FF2B5EF4-FFF2-40B4-BE49-F238E27FC236}">
                  <a16:creationId xmlns:a16="http://schemas.microsoft.com/office/drawing/2014/main" id="{E4F90D76-6BB2-A509-1CF7-A1300900649C}"/>
                </a:ext>
              </a:extLst>
            </p:cNvPr>
            <p:cNvSpPr txBox="1"/>
            <p:nvPr/>
          </p:nvSpPr>
          <p:spPr>
            <a:xfrm>
              <a:off x="3516506" y="3439609"/>
              <a:ext cx="21643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</a:t>
              </a:r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実験室　新合金開発</a:t>
              </a:r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id="{24DB6362-33B8-25F4-101F-20C160595549}"/>
                </a:ext>
              </a:extLst>
            </p:cNvPr>
            <p:cNvSpPr txBox="1"/>
            <p:nvPr/>
          </p:nvSpPr>
          <p:spPr>
            <a:xfrm>
              <a:off x="301805" y="5382457"/>
              <a:ext cx="247535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</a:t>
              </a:r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実験室　磁気センサ開発</a:t>
              </a:r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E5A69B25-0403-9E72-B786-CFE37E1F8096}"/>
                </a:ext>
              </a:extLst>
            </p:cNvPr>
            <p:cNvSpPr txBox="1"/>
            <p:nvPr/>
          </p:nvSpPr>
          <p:spPr>
            <a:xfrm>
              <a:off x="3480105" y="5347990"/>
              <a:ext cx="2645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</a:t>
              </a:r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実験室　デンタル磁石開発</a:t>
              </a:r>
            </a:p>
          </p:txBody>
        </p: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4438DC43-855E-9DA3-D959-F8B1367B423D}"/>
                </a:ext>
              </a:extLst>
            </p:cNvPr>
            <p:cNvGrpSpPr/>
            <p:nvPr/>
          </p:nvGrpSpPr>
          <p:grpSpPr>
            <a:xfrm>
              <a:off x="3599617" y="3721396"/>
              <a:ext cx="2636096" cy="1556368"/>
              <a:chOff x="3176108" y="4208321"/>
              <a:chExt cx="2919892" cy="2032087"/>
            </a:xfrm>
          </p:grpSpPr>
          <p:pic>
            <p:nvPicPr>
              <p:cNvPr id="254" name="図 253">
                <a:extLst>
                  <a:ext uri="{FF2B5EF4-FFF2-40B4-BE49-F238E27FC236}">
                    <a16:creationId xmlns:a16="http://schemas.microsoft.com/office/drawing/2014/main" id="{3C0D6085-A685-389D-6CC8-383B49F2CC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r="3268" b="12337"/>
              <a:stretch/>
            </p:blipFill>
            <p:spPr bwMode="auto">
              <a:xfrm>
                <a:off x="3176108" y="4208321"/>
                <a:ext cx="2919892" cy="203208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4D0D8DE7-D177-5E83-C55E-E145A100E98A}"/>
                  </a:ext>
                </a:extLst>
              </p:cNvPr>
              <p:cNvSpPr/>
              <p:nvPr/>
            </p:nvSpPr>
            <p:spPr>
              <a:xfrm flipH="1">
                <a:off x="3176108" y="4212473"/>
                <a:ext cx="2919892" cy="20279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50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39C6864A-B6AC-2EDE-BA05-A6B692606429}"/>
                </a:ext>
              </a:extLst>
            </p:cNvPr>
            <p:cNvSpPr/>
            <p:nvPr/>
          </p:nvSpPr>
          <p:spPr>
            <a:xfrm>
              <a:off x="-6381" y="2390986"/>
              <a:ext cx="6870761" cy="38087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美浜研究所の</a:t>
              </a:r>
              <a:r>
                <a: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</a:t>
              </a: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つの研究室</a:t>
              </a:r>
            </a:p>
          </p:txBody>
        </p:sp>
        <p:sp>
          <p:nvSpPr>
            <p:cNvPr id="253" name="テキスト ボックス 252">
              <a:extLst>
                <a:ext uri="{FF2B5EF4-FFF2-40B4-BE49-F238E27FC236}">
                  <a16:creationId xmlns:a16="http://schemas.microsoft.com/office/drawing/2014/main" id="{B06093FC-D893-254B-E52C-27A38AB23F63}"/>
                </a:ext>
              </a:extLst>
            </p:cNvPr>
            <p:cNvSpPr txBox="1"/>
            <p:nvPr/>
          </p:nvSpPr>
          <p:spPr>
            <a:xfrm>
              <a:off x="595825" y="2791189"/>
              <a:ext cx="52870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Magnetics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研究所としては　日本</a:t>
              </a:r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Top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レベル</a:t>
              </a:r>
              <a:endPara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磁性新素材から　部品加工　さらに　磁気応用システム製品まで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37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4D60332C-2F65-1A16-9CB6-E69473960D2E}"/>
              </a:ext>
            </a:extLst>
          </p:cNvPr>
          <p:cNvSpPr/>
          <p:nvPr/>
        </p:nvSpPr>
        <p:spPr>
          <a:xfrm>
            <a:off x="-33369" y="30610"/>
            <a:ext cx="6897749" cy="6684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Outline of </a:t>
            </a:r>
            <a:r>
              <a:rPr lang="en-US" altLang="ja-JP" sz="2000" b="1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MagneDesign</a:t>
            </a:r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, Inc</a:t>
            </a:r>
          </a:p>
          <a:p>
            <a:pPr algn="ctr"/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20th century was the age of Electronics, 21st century is the age of Magnetics</a:t>
            </a:r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 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icrosoft GothicNeo" panose="020B0500000101010101" pitchFamily="34" charset="-127"/>
              </a:rPr>
              <a:t>　　　　　　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436102-60E6-FBCB-DC45-C5DDF91093FA}"/>
              </a:ext>
            </a:extLst>
          </p:cNvPr>
          <p:cNvSpPr/>
          <p:nvPr/>
        </p:nvSpPr>
        <p:spPr>
          <a:xfrm>
            <a:off x="58801" y="3365290"/>
            <a:ext cx="29235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 Changes in business locations 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F0491E-79D8-56BF-90DC-DC08359404A4}"/>
              </a:ext>
            </a:extLst>
          </p:cNvPr>
          <p:cNvSpPr/>
          <p:nvPr/>
        </p:nvSpPr>
        <p:spPr>
          <a:xfrm>
            <a:off x="11957" y="717808"/>
            <a:ext cx="131442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 History 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14" name="テキスト ボックス 186">
            <a:extLst>
              <a:ext uri="{FF2B5EF4-FFF2-40B4-BE49-F238E27FC236}">
                <a16:creationId xmlns:a16="http://schemas.microsoft.com/office/drawing/2014/main" id="{4AADEFE7-8E07-041F-1945-3EE282243696}"/>
              </a:ext>
            </a:extLst>
          </p:cNvPr>
          <p:cNvSpPr txBox="1"/>
          <p:nvPr/>
        </p:nvSpPr>
        <p:spPr>
          <a:xfrm>
            <a:off x="38768" y="2701797"/>
            <a:ext cx="42821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Employee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 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obtained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Patent: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４６</a:t>
            </a:r>
            <a:endParaRPr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Main business: contract development and licensing business)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FY3/10: Sales: 600 million yen, Profit: 140 million yen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086175-73B9-32AD-CC26-ACC202747CF2}"/>
              </a:ext>
            </a:extLst>
          </p:cNvPr>
          <p:cNvSpPr/>
          <p:nvPr/>
        </p:nvSpPr>
        <p:spPr>
          <a:xfrm>
            <a:off x="-6381" y="4872633"/>
            <a:ext cx="6870761" cy="536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Business plan from FY2011 onward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(1) Establishment of subsidiary MDC in USA silicon valley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512C228-FD0F-FEA5-5AB1-118C4302BEEE}"/>
              </a:ext>
            </a:extLst>
          </p:cNvPr>
          <p:cNvGrpSpPr/>
          <p:nvPr/>
        </p:nvGrpSpPr>
        <p:grpSpPr>
          <a:xfrm>
            <a:off x="204516" y="5455053"/>
            <a:ext cx="2067584" cy="1087496"/>
            <a:chOff x="6168709" y="730334"/>
            <a:chExt cx="2756779" cy="1449995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8B3CA42-F62E-9D25-3824-EEBCA30EF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6" t="22494" r="4089" b="10019"/>
            <a:stretch/>
          </p:blipFill>
          <p:spPr>
            <a:xfrm>
              <a:off x="6168709" y="730334"/>
              <a:ext cx="2756779" cy="1449995"/>
            </a:xfrm>
            <a:prstGeom prst="rect">
              <a:avLst/>
            </a:prstGeom>
          </p:spPr>
        </p:pic>
        <p:sp>
          <p:nvSpPr>
            <p:cNvPr id="34" name="テキスト ボックス 186">
              <a:extLst>
                <a:ext uri="{FF2B5EF4-FFF2-40B4-BE49-F238E27FC236}">
                  <a16:creationId xmlns:a16="http://schemas.microsoft.com/office/drawing/2014/main" id="{807B98E3-5273-72B8-8D79-3BA946AE6B51}"/>
                </a:ext>
              </a:extLst>
            </p:cNvPr>
            <p:cNvSpPr txBox="1"/>
            <p:nvPr/>
          </p:nvSpPr>
          <p:spPr>
            <a:xfrm>
              <a:off x="6215270" y="1710714"/>
              <a:ext cx="2502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5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Silicon Valley Office</a:t>
              </a:r>
            </a:p>
          </p:txBody>
        </p:sp>
      </p:grpSp>
      <p:sp>
        <p:nvSpPr>
          <p:cNvPr id="35" name="TextBox 1">
            <a:extLst>
              <a:ext uri="{FF2B5EF4-FFF2-40B4-BE49-F238E27FC236}">
                <a16:creationId xmlns:a16="http://schemas.microsoft.com/office/drawing/2014/main" id="{9446C067-F7B5-02B9-D484-CBB485A61B6C}"/>
              </a:ext>
            </a:extLst>
          </p:cNvPr>
          <p:cNvSpPr txBox="1"/>
          <p:nvPr/>
        </p:nvSpPr>
        <p:spPr>
          <a:xfrm>
            <a:off x="2324019" y="5452995"/>
            <a:ext cx="275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Co-operation team</a:t>
            </a:r>
          </a:p>
          <a:p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Cloudnav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U-lab</a:t>
            </a:r>
          </a:p>
          <a:p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MagneDesign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Inc.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Asahi Intec, Inc.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Stanford University School of Medicine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D4A3063-28EC-65FB-B3ED-B45BAFAC43A3}"/>
              </a:ext>
            </a:extLst>
          </p:cNvPr>
          <p:cNvGrpSpPr/>
          <p:nvPr/>
        </p:nvGrpSpPr>
        <p:grpSpPr>
          <a:xfrm>
            <a:off x="390990" y="3585877"/>
            <a:ext cx="6049030" cy="1072859"/>
            <a:chOff x="312871" y="2247841"/>
            <a:chExt cx="6049030" cy="107285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8FD6CCC-D840-CF7F-BE94-30214D70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5780" y="2328835"/>
              <a:ext cx="1464167" cy="95450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8861A3D-23C9-6D8D-F3C5-DBBF940C0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00" b="12004"/>
            <a:stretch/>
          </p:blipFill>
          <p:spPr>
            <a:xfrm>
              <a:off x="4500585" y="2281923"/>
              <a:ext cx="1861316" cy="1038777"/>
            </a:xfrm>
            <a:prstGeom prst="rect">
              <a:avLst/>
            </a:prstGeom>
          </p:spPr>
        </p:pic>
        <p:sp>
          <p:nvSpPr>
            <p:cNvPr id="15" name="テキスト ボックス 186">
              <a:extLst>
                <a:ext uri="{FF2B5EF4-FFF2-40B4-BE49-F238E27FC236}">
                  <a16:creationId xmlns:a16="http://schemas.microsoft.com/office/drawing/2014/main" id="{27EC487E-2B20-25B4-6DBF-8C13A9CF5208}"/>
                </a:ext>
              </a:extLst>
            </p:cNvPr>
            <p:cNvSpPr txBox="1"/>
            <p:nvPr/>
          </p:nvSpPr>
          <p:spPr>
            <a:xfrm>
              <a:off x="3769679" y="2247841"/>
              <a:ext cx="60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Move</a:t>
              </a:r>
            </a:p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In 2022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テキスト ボックス 186">
              <a:extLst>
                <a:ext uri="{FF2B5EF4-FFF2-40B4-BE49-F238E27FC236}">
                  <a16:creationId xmlns:a16="http://schemas.microsoft.com/office/drawing/2014/main" id="{FB015A21-F6EB-457E-EC43-AE53E93BDAC8}"/>
                </a:ext>
              </a:extLst>
            </p:cNvPr>
            <p:cNvSpPr txBox="1"/>
            <p:nvPr/>
          </p:nvSpPr>
          <p:spPr>
            <a:xfrm>
              <a:off x="312871" y="2411636"/>
              <a:ext cx="1132135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Nagoya  University</a:t>
              </a:r>
              <a:endPara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0" name="テキスト ボックス 186">
              <a:extLst>
                <a:ext uri="{FF2B5EF4-FFF2-40B4-BE49-F238E27FC236}">
                  <a16:creationId xmlns:a16="http://schemas.microsoft.com/office/drawing/2014/main" id="{E5183B96-C6F8-8E70-1AEF-C719A1F4324F}"/>
                </a:ext>
              </a:extLst>
            </p:cNvPr>
            <p:cNvSpPr txBox="1"/>
            <p:nvPr/>
          </p:nvSpPr>
          <p:spPr>
            <a:xfrm>
              <a:off x="1580011" y="2827277"/>
              <a:ext cx="1112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Move</a:t>
              </a:r>
            </a:p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In 2016</a:t>
              </a:r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endPara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テキスト ボックス 186">
              <a:extLst>
                <a:ext uri="{FF2B5EF4-FFF2-40B4-BE49-F238E27FC236}">
                  <a16:creationId xmlns:a16="http://schemas.microsoft.com/office/drawing/2014/main" id="{C03D236E-5349-B1DA-1FEC-7AB26919367A}"/>
                </a:ext>
              </a:extLst>
            </p:cNvPr>
            <p:cNvSpPr txBox="1"/>
            <p:nvPr/>
          </p:nvSpPr>
          <p:spPr>
            <a:xfrm>
              <a:off x="4500585" y="2409047"/>
              <a:ext cx="1851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6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Mihama RD center</a:t>
              </a:r>
              <a:endPara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18846E93-859F-3EBB-6F9B-F1833EF311D6}"/>
                </a:ext>
              </a:extLst>
            </p:cNvPr>
            <p:cNvSpPr/>
            <p:nvPr/>
          </p:nvSpPr>
          <p:spPr>
            <a:xfrm>
              <a:off x="1541669" y="2469367"/>
              <a:ext cx="594464" cy="3736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6B67E972-FF22-5B7B-B3BF-233C4E298A01}"/>
                </a:ext>
              </a:extLst>
            </p:cNvPr>
            <p:cNvSpPr/>
            <p:nvPr/>
          </p:nvSpPr>
          <p:spPr>
            <a:xfrm>
              <a:off x="3836389" y="2758478"/>
              <a:ext cx="594464" cy="3736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01ED798-81F6-1445-EEB4-CC09F3F0E33D}"/>
              </a:ext>
            </a:extLst>
          </p:cNvPr>
          <p:cNvSpPr/>
          <p:nvPr/>
        </p:nvSpPr>
        <p:spPr>
          <a:xfrm>
            <a:off x="15815" y="2431367"/>
            <a:ext cx="30702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【Management Situation 】</a:t>
            </a:r>
            <a:r>
              <a:rPr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DD8119D-4D9A-AFD5-8681-AB413AB789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72" r="-2890" b="9672"/>
          <a:stretch/>
        </p:blipFill>
        <p:spPr>
          <a:xfrm>
            <a:off x="5193319" y="4805567"/>
            <a:ext cx="1588148" cy="179308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AFADC3F-B30D-A4DD-FBA1-901233532782}"/>
              </a:ext>
            </a:extLst>
          </p:cNvPr>
          <p:cNvSpPr/>
          <p:nvPr/>
        </p:nvSpPr>
        <p:spPr>
          <a:xfrm>
            <a:off x="38768" y="6624347"/>
            <a:ext cx="6825612" cy="4122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(2) Establishment  of </a:t>
            </a:r>
            <a:r>
              <a:rPr lang="en-US" altLang="ja-JP" sz="1400" dirty="0" err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Magnea</a:t>
            </a:r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with Asahi Intec For Medical mag-sensors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67E98444-DA7E-1CDF-E9D6-A28E9DE85040}"/>
              </a:ext>
            </a:extLst>
          </p:cNvPr>
          <p:cNvSpPr txBox="1"/>
          <p:nvPr/>
        </p:nvSpPr>
        <p:spPr>
          <a:xfrm>
            <a:off x="11957" y="7006560"/>
            <a:ext cx="488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Developing the Medical-Magnetics Market by GSR Sensors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5C0DAB27-2FCA-F059-4B8F-64502534BC31}"/>
              </a:ext>
            </a:extLst>
          </p:cNvPr>
          <p:cNvSpPr txBox="1"/>
          <p:nvPr/>
        </p:nvSpPr>
        <p:spPr>
          <a:xfrm>
            <a:off x="38768" y="7305568"/>
            <a:ext cx="451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 vivo navigation systems/Nanomagnetic particle detection, 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Mag-microscope /Biomagnetism detection etc.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6EF3473-49C8-EFFC-64AC-8799AE81D95F}"/>
              </a:ext>
            </a:extLst>
          </p:cNvPr>
          <p:cNvSpPr/>
          <p:nvPr/>
        </p:nvSpPr>
        <p:spPr>
          <a:xfrm>
            <a:off x="26555" y="7818761"/>
            <a:ext cx="4288436" cy="380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(3) Development of medical and dental magnets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C57FE253-49C9-2FDC-9909-4C9FDA6741DC}"/>
              </a:ext>
            </a:extLst>
          </p:cNvPr>
          <p:cNvSpPr txBox="1"/>
          <p:nvPr/>
        </p:nvSpPr>
        <p:spPr>
          <a:xfrm>
            <a:off x="-33368" y="8197400"/>
            <a:ext cx="49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Dental magnets using stainless steel magnets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50% increase in adsorption force  and 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Manufacturing cost drastically reduced to 1/5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Sales will start in Indonesia and spread worldwide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8CF5299-6DD9-9EEE-6F67-DED9E017B1EF}"/>
              </a:ext>
            </a:extLst>
          </p:cNvPr>
          <p:cNvSpPr/>
          <p:nvPr/>
        </p:nvSpPr>
        <p:spPr>
          <a:xfrm>
            <a:off x="-6381" y="8856903"/>
            <a:ext cx="4321372" cy="4616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(4) Establishment of  Digital Green Innovation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for </a:t>
            </a:r>
            <a:r>
              <a:rPr lang="en-US" altLang="ja-JP" sz="1400" dirty="0" err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</a:t>
            </a:r>
            <a:r>
              <a:rPr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Peninsula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BA0F4C3-F00E-6F0A-FC27-190D77E61C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20001"/>
          <a:stretch/>
        </p:blipFill>
        <p:spPr>
          <a:xfrm>
            <a:off x="4728716" y="7118366"/>
            <a:ext cx="1996238" cy="2517106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86068D0-441A-84A5-ECF5-40CEB006A765}"/>
              </a:ext>
            </a:extLst>
          </p:cNvPr>
          <p:cNvGrpSpPr/>
          <p:nvPr/>
        </p:nvGrpSpPr>
        <p:grpSpPr>
          <a:xfrm>
            <a:off x="5403888" y="7408134"/>
            <a:ext cx="1146426" cy="2210687"/>
            <a:chOff x="1100286" y="2077779"/>
            <a:chExt cx="1350096" cy="3093119"/>
          </a:xfrm>
        </p:grpSpPr>
        <p:sp>
          <p:nvSpPr>
            <p:cNvPr id="62" name="テキスト ボックス 186">
              <a:extLst>
                <a:ext uri="{FF2B5EF4-FFF2-40B4-BE49-F238E27FC236}">
                  <a16:creationId xmlns:a16="http://schemas.microsoft.com/office/drawing/2014/main" id="{FE39786B-F3A7-8D1B-F668-D3E18A5AD217}"/>
                </a:ext>
              </a:extLst>
            </p:cNvPr>
            <p:cNvSpPr txBox="1"/>
            <p:nvPr/>
          </p:nvSpPr>
          <p:spPr>
            <a:xfrm>
              <a:off x="1324838" y="4395763"/>
              <a:ext cx="1125544" cy="77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Mihama town</a:t>
              </a:r>
              <a:endPara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3" name="テキスト ボックス 186">
              <a:extLst>
                <a:ext uri="{FF2B5EF4-FFF2-40B4-BE49-F238E27FC236}">
                  <a16:creationId xmlns:a16="http://schemas.microsoft.com/office/drawing/2014/main" id="{68E32ECE-2B50-46FE-5FC6-90B835EBEC43}"/>
                </a:ext>
              </a:extLst>
            </p:cNvPr>
            <p:cNvSpPr txBox="1"/>
            <p:nvPr/>
          </p:nvSpPr>
          <p:spPr>
            <a:xfrm>
              <a:off x="1100286" y="2077779"/>
              <a:ext cx="1350096" cy="45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Chita</a:t>
              </a:r>
              <a:r>
                <a:rPr lang="ja-JP" altLang="en-US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半島</a:t>
              </a:r>
            </a:p>
          </p:txBody>
        </p:sp>
      </p:grpSp>
      <p:sp>
        <p:nvSpPr>
          <p:cNvPr id="60" name="テキスト ボックス 186">
            <a:extLst>
              <a:ext uri="{FF2B5EF4-FFF2-40B4-BE49-F238E27FC236}">
                <a16:creationId xmlns:a16="http://schemas.microsoft.com/office/drawing/2014/main" id="{67F39B85-BB31-C52A-3D65-F6066AA2D4C5}"/>
              </a:ext>
            </a:extLst>
          </p:cNvPr>
          <p:cNvSpPr txBox="1"/>
          <p:nvPr/>
        </p:nvSpPr>
        <p:spPr>
          <a:xfrm>
            <a:off x="4874867" y="7904749"/>
            <a:ext cx="1146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Airport</a:t>
            </a:r>
            <a:endParaRPr lang="ja-JP" altLang="en-US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1624547C-2FCD-1A2E-8F66-DD32D347BC1D}"/>
              </a:ext>
            </a:extLst>
          </p:cNvPr>
          <p:cNvSpPr/>
          <p:nvPr/>
        </p:nvSpPr>
        <p:spPr>
          <a:xfrm>
            <a:off x="4914987" y="8119128"/>
            <a:ext cx="510871" cy="472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2E732064-BCCB-2890-A20D-FB931964B63B}"/>
              </a:ext>
            </a:extLst>
          </p:cNvPr>
          <p:cNvSpPr txBox="1"/>
          <p:nvPr/>
        </p:nvSpPr>
        <p:spPr>
          <a:xfrm>
            <a:off x="133046" y="9361008"/>
            <a:ext cx="453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Cultivate </a:t>
            </a:r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Magnetcs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Venture using our research facilities</a:t>
            </a:r>
          </a:p>
          <a:p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Concentrate 100 companies in Chita Peninsula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33279DD-952A-D5C5-3F74-AF981E09A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77589"/>
              </p:ext>
            </p:extLst>
          </p:nvPr>
        </p:nvGraphicFramePr>
        <p:xfrm>
          <a:off x="4268118" y="760599"/>
          <a:ext cx="2467139" cy="25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テキスト ボックス 186">
            <a:extLst>
              <a:ext uri="{FF2B5EF4-FFF2-40B4-BE49-F238E27FC236}">
                <a16:creationId xmlns:a16="http://schemas.microsoft.com/office/drawing/2014/main" id="{D98DD552-9190-3A9B-85D2-B278DFB04D15}"/>
              </a:ext>
            </a:extLst>
          </p:cNvPr>
          <p:cNvSpPr txBox="1"/>
          <p:nvPr/>
        </p:nvSpPr>
        <p:spPr>
          <a:xfrm>
            <a:off x="122789" y="987757"/>
            <a:ext cx="4549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100" dirty="0"/>
              <a:t>in2012: Dr. Yoshinobu </a:t>
            </a:r>
            <a:r>
              <a:rPr lang="en-US" altLang="ja-JP" sz="1100" dirty="0" err="1"/>
              <a:t>Honzo</a:t>
            </a:r>
            <a:r>
              <a:rPr lang="en-US" altLang="ja-JP" sz="1100" dirty="0"/>
              <a:t> starts joint research on magnetic </a:t>
            </a:r>
          </a:p>
          <a:p>
            <a:r>
              <a:rPr lang="en-US" altLang="ja-JP" sz="1100" dirty="0"/>
              <a:t>             sensors with Nagoya University</a:t>
            </a:r>
            <a:br>
              <a:rPr lang="en-US" altLang="ja-JP" sz="1100" dirty="0"/>
            </a:br>
            <a:r>
              <a:rPr lang="en-US" altLang="ja-JP" sz="1100" dirty="0"/>
              <a:t>2015: Discovered the GSR principle of magnetic sensors.</a:t>
            </a:r>
            <a:br>
              <a:rPr lang="en-US" altLang="ja-JP" sz="1100" dirty="0"/>
            </a:br>
            <a:r>
              <a:rPr lang="en-US" altLang="ja-JP" sz="1100" dirty="0"/>
              <a:t>2016: Moved to Navi </a:t>
            </a:r>
            <a:r>
              <a:rPr lang="en-US" altLang="ja-JP" sz="1100" dirty="0" err="1"/>
              <a:t>Shirokane</a:t>
            </a:r>
            <a:r>
              <a:rPr lang="en-US" altLang="ja-JP" sz="1100" dirty="0"/>
              <a:t> facility</a:t>
            </a:r>
            <a:br>
              <a:rPr lang="en-US" altLang="ja-JP" sz="1100" dirty="0"/>
            </a:br>
            <a:r>
              <a:rPr lang="en-US" altLang="ja-JP" sz="1100" dirty="0"/>
              <a:t>2020 :Developed GSR sensor products.</a:t>
            </a:r>
            <a:br>
              <a:rPr lang="en-US" altLang="ja-JP" sz="1100" dirty="0"/>
            </a:br>
            <a:r>
              <a:rPr lang="en-US" altLang="ja-JP" sz="1100" dirty="0"/>
              <a:t>2022:Established Mihama RD center</a:t>
            </a:r>
            <a:br>
              <a:rPr lang="en-US" altLang="ja-JP" sz="1100" dirty="0"/>
            </a:br>
            <a:r>
              <a:rPr lang="en-US" altLang="ja-JP" sz="1100" dirty="0"/>
              <a:t>2023:Established </a:t>
            </a:r>
            <a:r>
              <a:rPr lang="en-US" altLang="ja-JP" sz="1100" dirty="0" err="1"/>
              <a:t>Magnea</a:t>
            </a:r>
            <a:r>
              <a:rPr lang="en-US" altLang="ja-JP" sz="1100" dirty="0"/>
              <a:t> Inc. as a joint venture with Asahi </a:t>
            </a:r>
          </a:p>
          <a:p>
            <a:r>
              <a:rPr lang="en-US" altLang="ja-JP" sz="1100" dirty="0"/>
              <a:t>        Intec Corp Started GSR sensor business for medical use. 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86">
            <a:extLst>
              <a:ext uri="{FF2B5EF4-FFF2-40B4-BE49-F238E27FC236}">
                <a16:creationId xmlns:a16="http://schemas.microsoft.com/office/drawing/2014/main" id="{53111941-F7A7-9A9D-2119-366232FD3BAE}"/>
              </a:ext>
            </a:extLst>
          </p:cNvPr>
          <p:cNvSpPr txBox="1"/>
          <p:nvPr/>
        </p:nvSpPr>
        <p:spPr>
          <a:xfrm>
            <a:off x="5146576" y="1677844"/>
            <a:ext cx="11979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Income </a:t>
            </a: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23979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230">
            <a:extLst>
              <a:ext uri="{FF2B5EF4-FFF2-40B4-BE49-F238E27FC236}">
                <a16:creationId xmlns:a16="http://schemas.microsoft.com/office/drawing/2014/main" id="{A782FCDD-D8F4-43CA-ABE4-2F47DE9A2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6817" y="11845373"/>
            <a:ext cx="468633" cy="442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01A966-7B70-DB0E-2216-1D506472DDD2}"/>
              </a:ext>
            </a:extLst>
          </p:cNvPr>
          <p:cNvGrpSpPr/>
          <p:nvPr/>
        </p:nvGrpSpPr>
        <p:grpSpPr>
          <a:xfrm>
            <a:off x="-16313" y="44106"/>
            <a:ext cx="6870761" cy="4695775"/>
            <a:chOff x="51066" y="2391113"/>
            <a:chExt cx="6870761" cy="5073409"/>
          </a:xfrm>
        </p:grpSpPr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07797909-10DC-4D22-B228-4439386D7AAD}"/>
                </a:ext>
              </a:extLst>
            </p:cNvPr>
            <p:cNvGrpSpPr/>
            <p:nvPr/>
          </p:nvGrpSpPr>
          <p:grpSpPr>
            <a:xfrm>
              <a:off x="3673777" y="5203977"/>
              <a:ext cx="3040010" cy="2260545"/>
              <a:chOff x="-923925" y="4901216"/>
              <a:chExt cx="4053347" cy="3014059"/>
            </a:xfrm>
          </p:grpSpPr>
          <p:cxnSp>
            <p:nvCxnSpPr>
              <p:cNvPr id="15" name="直線矢印コネクタ 230">
                <a:extLst>
                  <a:ext uri="{FF2B5EF4-FFF2-40B4-BE49-F238E27FC236}">
                    <a16:creationId xmlns:a16="http://schemas.microsoft.com/office/drawing/2014/main" id="{3B96C356-1B89-49AC-8B1E-A5C8812A220D}"/>
                  </a:ext>
                </a:extLst>
              </p:cNvPr>
              <p:cNvCxnSpPr>
                <a:cxnSpLocks noChangeShapeType="1"/>
                <a:stCxn id="210" idx="1"/>
                <a:endCxn id="60" idx="5"/>
              </p:cNvCxnSpPr>
              <p:nvPr/>
            </p:nvCxnSpPr>
            <p:spPr bwMode="auto">
              <a:xfrm>
                <a:off x="1111371" y="6271688"/>
                <a:ext cx="810035" cy="75271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365B6AA9-ABC3-4210-B8AC-80E2E4068AC6}"/>
                  </a:ext>
                </a:extLst>
              </p:cNvPr>
              <p:cNvSpPr/>
              <p:nvPr/>
            </p:nvSpPr>
            <p:spPr>
              <a:xfrm>
                <a:off x="-923925" y="4901216"/>
                <a:ext cx="4053347" cy="3010849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  <p:pic>
            <p:nvPicPr>
              <p:cNvPr id="17" name="図 2">
                <a:extLst>
                  <a:ext uri="{FF2B5EF4-FFF2-40B4-BE49-F238E27FC236}">
                    <a16:creationId xmlns:a16="http://schemas.microsoft.com/office/drawing/2014/main" id="{834C9925-5DFD-4DFD-A3DA-262DDB6CA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003" y="5826691"/>
                <a:ext cx="1478062" cy="208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正方形/長方形 1">
                <a:extLst>
                  <a:ext uri="{FF2B5EF4-FFF2-40B4-BE49-F238E27FC236}">
                    <a16:creationId xmlns:a16="http://schemas.microsoft.com/office/drawing/2014/main" id="{DAE89D98-E4E1-4E3D-881D-F0B9A43E0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30565" y="4942632"/>
                <a:ext cx="3913520" cy="8645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en-US" altLang="ja-JP" sz="11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Applications 4) Ultra-high sensitivity type 0.1 </a:t>
                </a:r>
                <a:r>
                  <a:rPr lang="en-US" altLang="ja-JP" sz="1100" dirty="0" err="1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nT</a:t>
                </a:r>
                <a:endPara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  <a:p>
                <a:pPr>
                  <a:buFontTx/>
                  <a:buNone/>
                  <a:defRPr/>
                </a:pPr>
                <a:r>
                  <a:rPr lang="en-US" altLang="ja-JP" sz="11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 </a:t>
                </a:r>
                <a:r>
                  <a:rPr lang="en-US" altLang="ja-JP" sz="1100" dirty="0" err="1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Biomagnetic</a:t>
                </a:r>
                <a:r>
                  <a:rPr lang="en-US" altLang="ja-JP" sz="11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 detection</a:t>
                </a:r>
                <a:endParaRPr lang="en-US" altLang="ja-JP" sz="110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grpSp>
            <p:nvGrpSpPr>
              <p:cNvPr id="19" name="グループ化 20">
                <a:extLst>
                  <a:ext uri="{FF2B5EF4-FFF2-40B4-BE49-F238E27FC236}">
                    <a16:creationId xmlns:a16="http://schemas.microsoft.com/office/drawing/2014/main" id="{D338EB65-113D-484F-84F7-F3AC4434E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7529" y="6614833"/>
                <a:ext cx="1113791" cy="1297232"/>
                <a:chOff x="7286625" y="2273300"/>
                <a:chExt cx="1803400" cy="1657350"/>
              </a:xfrm>
            </p:grpSpPr>
            <p:pic>
              <p:nvPicPr>
                <p:cNvPr id="20" name="図 10">
                  <a:extLst>
                    <a:ext uri="{FF2B5EF4-FFF2-40B4-BE49-F238E27FC236}">
                      <a16:creationId xmlns:a16="http://schemas.microsoft.com/office/drawing/2014/main" id="{F2B6BA13-6028-4D59-91C5-A56E709CC4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6625" y="2273300"/>
                  <a:ext cx="1803400" cy="1657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" name="グループ化 25">
                  <a:extLst>
                    <a:ext uri="{FF2B5EF4-FFF2-40B4-BE49-F238E27FC236}">
                      <a16:creationId xmlns:a16="http://schemas.microsoft.com/office/drawing/2014/main" id="{DC5FA108-CE80-412F-A63E-CE4A18B973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13258" y="3477325"/>
                  <a:ext cx="46169" cy="156887"/>
                  <a:chOff x="5514975" y="4153469"/>
                  <a:chExt cx="239831" cy="256606"/>
                </a:xfrm>
              </p:grpSpPr>
              <p:cxnSp>
                <p:nvCxnSpPr>
                  <p:cNvPr id="205" name="直線コネクタ 204">
                    <a:extLst>
                      <a:ext uri="{FF2B5EF4-FFF2-40B4-BE49-F238E27FC236}">
                        <a16:creationId xmlns:a16="http://schemas.microsoft.com/office/drawing/2014/main" id="{01980164-0F9A-43A9-8217-B842F49F119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98872" y="4152490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>
                    <a:extLst>
                      <a:ext uri="{FF2B5EF4-FFF2-40B4-BE49-F238E27FC236}">
                        <a16:creationId xmlns:a16="http://schemas.microsoft.com/office/drawing/2014/main" id="{D0272841-F257-4E0D-B45C-6E9888B9AAD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89067" y="4152490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直線コネクタ 206">
                    <a:extLst>
                      <a:ext uri="{FF2B5EF4-FFF2-40B4-BE49-F238E27FC236}">
                        <a16:creationId xmlns:a16="http://schemas.microsoft.com/office/drawing/2014/main" id="{DE377FFF-AC0B-4C66-ACE9-D9864EB8EF8C}"/>
                      </a:ext>
                    </a:extLst>
                  </p:cNvPr>
                  <p:cNvCxnSpPr/>
                  <p:nvPr/>
                </p:nvCxnSpPr>
                <p:spPr>
                  <a:xfrm>
                    <a:off x="5534439" y="4231913"/>
                    <a:ext cx="23194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線コネクタ 207">
                    <a:extLst>
                      <a:ext uri="{FF2B5EF4-FFF2-40B4-BE49-F238E27FC236}">
                        <a16:creationId xmlns:a16="http://schemas.microsoft.com/office/drawing/2014/main" id="{C41F9A2C-6520-4ACD-A946-6DB46300E0B6}"/>
                      </a:ext>
                    </a:extLst>
                  </p:cNvPr>
                  <p:cNvCxnSpPr/>
                  <p:nvPr/>
                </p:nvCxnSpPr>
                <p:spPr>
                  <a:xfrm>
                    <a:off x="5534439" y="4321697"/>
                    <a:ext cx="23194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グループ化 90">
                  <a:extLst>
                    <a:ext uri="{FF2B5EF4-FFF2-40B4-BE49-F238E27FC236}">
                      <a16:creationId xmlns:a16="http://schemas.microsoft.com/office/drawing/2014/main" id="{E571FC17-3ADD-4F5E-912D-CB4CA691A6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09733" y="3469968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201" name="直線コネクタ 200">
                    <a:extLst>
                      <a:ext uri="{FF2B5EF4-FFF2-40B4-BE49-F238E27FC236}">
                        <a16:creationId xmlns:a16="http://schemas.microsoft.com/office/drawing/2014/main" id="{1210D0D5-421A-4DC8-8634-41C5284A6A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946" y="4147256"/>
                    <a:ext cx="0" cy="25208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直線コネクタ 201">
                    <a:extLst>
                      <a:ext uri="{FF2B5EF4-FFF2-40B4-BE49-F238E27FC236}">
                        <a16:creationId xmlns:a16="http://schemas.microsoft.com/office/drawing/2014/main" id="{581EE01C-5158-43BE-84AD-AD8206BB12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3069" y="4147256"/>
                    <a:ext cx="4626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線コネクタ 202">
                    <a:extLst>
                      <a:ext uri="{FF2B5EF4-FFF2-40B4-BE49-F238E27FC236}">
                        <a16:creationId xmlns:a16="http://schemas.microsoft.com/office/drawing/2014/main" id="{44A1A130-212A-4899-9FF0-0C2D8479049A}"/>
                      </a:ext>
                    </a:extLst>
                  </p:cNvPr>
                  <p:cNvCxnSpPr/>
                  <p:nvPr/>
                </p:nvCxnSpPr>
                <p:spPr>
                  <a:xfrm>
                    <a:off x="5525070" y="4240494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>
                    <a:extLst>
                      <a:ext uri="{FF2B5EF4-FFF2-40B4-BE49-F238E27FC236}">
                        <a16:creationId xmlns:a16="http://schemas.microsoft.com/office/drawing/2014/main" id="{77CAD3A4-B066-494F-8BB5-6BEE76056B61}"/>
                      </a:ext>
                    </a:extLst>
                  </p:cNvPr>
                  <p:cNvCxnSpPr/>
                  <p:nvPr/>
                </p:nvCxnSpPr>
                <p:spPr>
                  <a:xfrm>
                    <a:off x="5515820" y="432682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グループ化 95">
                  <a:extLst>
                    <a:ext uri="{FF2B5EF4-FFF2-40B4-BE49-F238E27FC236}">
                      <a16:creationId xmlns:a16="http://schemas.microsoft.com/office/drawing/2014/main" id="{68EE4D2E-FEAA-4475-9BC0-B9C8C29EF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8054" y="3286397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97" name="直線コネクタ 196">
                    <a:extLst>
                      <a:ext uri="{FF2B5EF4-FFF2-40B4-BE49-F238E27FC236}">
                        <a16:creationId xmlns:a16="http://schemas.microsoft.com/office/drawing/2014/main" id="{7098EB42-3670-47A9-A424-335F9A376B6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814" y="415053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直線コネクタ 197">
                    <a:extLst>
                      <a:ext uri="{FF2B5EF4-FFF2-40B4-BE49-F238E27FC236}">
                        <a16:creationId xmlns:a16="http://schemas.microsoft.com/office/drawing/2014/main" id="{208F6441-6A6E-4D81-A147-6DEE7F3A37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52063" y="4150530"/>
                    <a:ext cx="9250" cy="24172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直線コネクタ 198">
                    <a:extLst>
                      <a:ext uri="{FF2B5EF4-FFF2-40B4-BE49-F238E27FC236}">
                        <a16:creationId xmlns:a16="http://schemas.microsoft.com/office/drawing/2014/main" id="{EC8F15C4-9902-40F0-9070-90D9C117BE87}"/>
                      </a:ext>
                    </a:extLst>
                  </p:cNvPr>
                  <p:cNvCxnSpPr/>
                  <p:nvPr/>
                </p:nvCxnSpPr>
                <p:spPr>
                  <a:xfrm>
                    <a:off x="5513314" y="4240314"/>
                    <a:ext cx="2127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直線コネクタ 199">
                    <a:extLst>
                      <a:ext uri="{FF2B5EF4-FFF2-40B4-BE49-F238E27FC236}">
                        <a16:creationId xmlns:a16="http://schemas.microsoft.com/office/drawing/2014/main" id="{2FC2A45E-DDE2-488E-9137-BDDCF3413279}"/>
                      </a:ext>
                    </a:extLst>
                  </p:cNvPr>
                  <p:cNvCxnSpPr/>
                  <p:nvPr/>
                </p:nvCxnSpPr>
                <p:spPr>
                  <a:xfrm>
                    <a:off x="5508688" y="4326645"/>
                    <a:ext cx="2312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グループ化 100">
                  <a:extLst>
                    <a:ext uri="{FF2B5EF4-FFF2-40B4-BE49-F238E27FC236}">
                      <a16:creationId xmlns:a16="http://schemas.microsoft.com/office/drawing/2014/main" id="{008EE517-29E7-4D1B-9C48-2AC5DB47E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1653" y="329752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93" name="直線コネクタ 192">
                    <a:extLst>
                      <a:ext uri="{FF2B5EF4-FFF2-40B4-BE49-F238E27FC236}">
                        <a16:creationId xmlns:a16="http://schemas.microsoft.com/office/drawing/2014/main" id="{68C0406B-1FAE-48F3-8537-F20FB38A4CA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898" y="4153054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直線コネクタ 193">
                    <a:extLst>
                      <a:ext uri="{FF2B5EF4-FFF2-40B4-BE49-F238E27FC236}">
                        <a16:creationId xmlns:a16="http://schemas.microsoft.com/office/drawing/2014/main" id="{777028DC-D63E-4B64-854A-B50C6B6AD3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648" y="4153054"/>
                    <a:ext cx="4626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直線コネクタ 194">
                    <a:extLst>
                      <a:ext uri="{FF2B5EF4-FFF2-40B4-BE49-F238E27FC236}">
                        <a16:creationId xmlns:a16="http://schemas.microsoft.com/office/drawing/2014/main" id="{35B5FF0B-EBFC-485B-B1EE-8BB232D610AF}"/>
                      </a:ext>
                    </a:extLst>
                  </p:cNvPr>
                  <p:cNvCxnSpPr/>
                  <p:nvPr/>
                </p:nvCxnSpPr>
                <p:spPr>
                  <a:xfrm>
                    <a:off x="5504149" y="4239385"/>
                    <a:ext cx="2358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線コネクタ 195">
                    <a:extLst>
                      <a:ext uri="{FF2B5EF4-FFF2-40B4-BE49-F238E27FC236}">
                        <a16:creationId xmlns:a16="http://schemas.microsoft.com/office/drawing/2014/main" id="{732CF156-8DD9-4504-B94E-B88A9E39C716}"/>
                      </a:ext>
                    </a:extLst>
                  </p:cNvPr>
                  <p:cNvCxnSpPr/>
                  <p:nvPr/>
                </p:nvCxnSpPr>
                <p:spPr>
                  <a:xfrm>
                    <a:off x="5499525" y="4325714"/>
                    <a:ext cx="2543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グループ化 105">
                  <a:extLst>
                    <a:ext uri="{FF2B5EF4-FFF2-40B4-BE49-F238E27FC236}">
                      <a16:creationId xmlns:a16="http://schemas.microsoft.com/office/drawing/2014/main" id="{EA604FC3-E231-4644-BD2A-2255789A3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5491" y="3291959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9" name="直線コネクタ 188">
                    <a:extLst>
                      <a:ext uri="{FF2B5EF4-FFF2-40B4-BE49-F238E27FC236}">
                        <a16:creationId xmlns:a16="http://schemas.microsoft.com/office/drawing/2014/main" id="{50A00A1C-B0C7-438E-9CDA-AC9B0735139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683" y="4151794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線コネクタ 189">
                    <a:extLst>
                      <a:ext uri="{FF2B5EF4-FFF2-40B4-BE49-F238E27FC236}">
                        <a16:creationId xmlns:a16="http://schemas.microsoft.com/office/drawing/2014/main" id="{7631F971-93CE-40AF-A136-F0045D878B6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51932" y="4151794"/>
                    <a:ext cx="4624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線コネクタ 190">
                    <a:extLst>
                      <a:ext uri="{FF2B5EF4-FFF2-40B4-BE49-F238E27FC236}">
                        <a16:creationId xmlns:a16="http://schemas.microsoft.com/office/drawing/2014/main" id="{4B226908-E2E6-4272-BFE3-DF9DE31079F5}"/>
                      </a:ext>
                    </a:extLst>
                  </p:cNvPr>
                  <p:cNvCxnSpPr/>
                  <p:nvPr/>
                </p:nvCxnSpPr>
                <p:spPr>
                  <a:xfrm>
                    <a:off x="5513183" y="4245030"/>
                    <a:ext cx="21274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線コネクタ 191">
                    <a:extLst>
                      <a:ext uri="{FF2B5EF4-FFF2-40B4-BE49-F238E27FC236}">
                        <a16:creationId xmlns:a16="http://schemas.microsoft.com/office/drawing/2014/main" id="{7598904C-6537-48E6-B301-4F809070ECF9}"/>
                      </a:ext>
                    </a:extLst>
                  </p:cNvPr>
                  <p:cNvCxnSpPr/>
                  <p:nvPr/>
                </p:nvCxnSpPr>
                <p:spPr>
                  <a:xfrm>
                    <a:off x="5503933" y="4334813"/>
                    <a:ext cx="2358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グループ化 110">
                  <a:extLst>
                    <a:ext uri="{FF2B5EF4-FFF2-40B4-BE49-F238E27FC236}">
                      <a16:creationId xmlns:a16="http://schemas.microsoft.com/office/drawing/2014/main" id="{3AC7A389-2292-457C-ADAE-00DDA2344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9090" y="327805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5" name="直線コネクタ 184">
                    <a:extLst>
                      <a:ext uri="{FF2B5EF4-FFF2-40B4-BE49-F238E27FC236}">
                        <a16:creationId xmlns:a16="http://schemas.microsoft.com/office/drawing/2014/main" id="{91646BC4-F0C4-458E-AB5D-3680A81A5C1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8764" y="4153819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コネクタ 185">
                    <a:extLst>
                      <a:ext uri="{FF2B5EF4-FFF2-40B4-BE49-F238E27FC236}">
                        <a16:creationId xmlns:a16="http://schemas.microsoft.com/office/drawing/2014/main" id="{454A7B9C-59C3-4DC9-B46B-AD428E8FC2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514" y="4153819"/>
                    <a:ext cx="4626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線コネクタ 186">
                    <a:extLst>
                      <a:ext uri="{FF2B5EF4-FFF2-40B4-BE49-F238E27FC236}">
                        <a16:creationId xmlns:a16="http://schemas.microsoft.com/office/drawing/2014/main" id="{A987C3AC-AF07-4D36-B3BA-C423DBF575D0}"/>
                      </a:ext>
                    </a:extLst>
                  </p:cNvPr>
                  <p:cNvCxnSpPr/>
                  <p:nvPr/>
                </p:nvCxnSpPr>
                <p:spPr>
                  <a:xfrm>
                    <a:off x="5522515" y="4243603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>
                    <a:extLst>
                      <a:ext uri="{FF2B5EF4-FFF2-40B4-BE49-F238E27FC236}">
                        <a16:creationId xmlns:a16="http://schemas.microsoft.com/office/drawing/2014/main" id="{0B042CCE-3AF8-498E-9E78-F0B5E52C8FA5}"/>
                      </a:ext>
                    </a:extLst>
                  </p:cNvPr>
                  <p:cNvCxnSpPr/>
                  <p:nvPr/>
                </p:nvCxnSpPr>
                <p:spPr>
                  <a:xfrm>
                    <a:off x="5513265" y="431957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グループ化 115">
                  <a:extLst>
                    <a:ext uri="{FF2B5EF4-FFF2-40B4-BE49-F238E27FC236}">
                      <a16:creationId xmlns:a16="http://schemas.microsoft.com/office/drawing/2014/main" id="{727ADB7E-4C82-4E61-BA98-BA780A998E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14694" y="3297522"/>
                  <a:ext cx="128634" cy="156887"/>
                  <a:chOff x="5514975" y="4153469"/>
                  <a:chExt cx="239831" cy="256606"/>
                </a:xfrm>
              </p:grpSpPr>
              <p:cxnSp>
                <p:nvCxnSpPr>
                  <p:cNvPr id="181" name="直線コネクタ 180">
                    <a:extLst>
                      <a:ext uri="{FF2B5EF4-FFF2-40B4-BE49-F238E27FC236}">
                        <a16:creationId xmlns:a16="http://schemas.microsoft.com/office/drawing/2014/main" id="{C62D2CDB-FA0D-4FAF-BA80-2BEF5E5F3E0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3053" y="4153054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コネクタ 181">
                    <a:extLst>
                      <a:ext uri="{FF2B5EF4-FFF2-40B4-BE49-F238E27FC236}">
                        <a16:creationId xmlns:a16="http://schemas.microsoft.com/office/drawing/2014/main" id="{821F8870-899D-49C8-A22D-FF4C54B7781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5552" y="4153054"/>
                    <a:ext cx="4624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線コネクタ 182">
                    <a:extLst>
                      <a:ext uri="{FF2B5EF4-FFF2-40B4-BE49-F238E27FC236}">
                        <a16:creationId xmlns:a16="http://schemas.microsoft.com/office/drawing/2014/main" id="{6B6EDED6-EAF1-4BAD-B52F-54B043CBE1C8}"/>
                      </a:ext>
                    </a:extLst>
                  </p:cNvPr>
                  <p:cNvCxnSpPr/>
                  <p:nvPr/>
                </p:nvCxnSpPr>
                <p:spPr>
                  <a:xfrm>
                    <a:off x="5522177" y="4239385"/>
                    <a:ext cx="21737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コネクタ 183">
                    <a:extLst>
                      <a:ext uri="{FF2B5EF4-FFF2-40B4-BE49-F238E27FC236}">
                        <a16:creationId xmlns:a16="http://schemas.microsoft.com/office/drawing/2014/main" id="{615555CB-67F8-4CFD-8626-7278BD2886E9}"/>
                      </a:ext>
                    </a:extLst>
                  </p:cNvPr>
                  <p:cNvCxnSpPr/>
                  <p:nvPr/>
                </p:nvCxnSpPr>
                <p:spPr>
                  <a:xfrm>
                    <a:off x="5512927" y="4325714"/>
                    <a:ext cx="240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グループ化 120">
                  <a:extLst>
                    <a:ext uri="{FF2B5EF4-FFF2-40B4-BE49-F238E27FC236}">
                      <a16:creationId xmlns:a16="http://schemas.microsoft.com/office/drawing/2014/main" id="{AB7AA9B2-CE7D-48C9-A0A9-53D2347EE4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48896" y="3283615"/>
                  <a:ext cx="84714" cy="156887"/>
                  <a:chOff x="5514975" y="4153469"/>
                  <a:chExt cx="239831" cy="256606"/>
                </a:xfrm>
              </p:grpSpPr>
              <p:cxnSp>
                <p:nvCxnSpPr>
                  <p:cNvPr id="177" name="直線コネクタ 176">
                    <a:extLst>
                      <a:ext uri="{FF2B5EF4-FFF2-40B4-BE49-F238E27FC236}">
                        <a16:creationId xmlns:a16="http://schemas.microsoft.com/office/drawing/2014/main" id="{F3105738-D5E2-4193-B550-E49D871EDC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7344" y="4144722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0DC16710-3EA9-406C-AE31-348FB6B997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687" y="4144722"/>
                    <a:ext cx="7021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BA34BE81-6D02-4B84-AE1F-6659953FCC6A}"/>
                      </a:ext>
                    </a:extLst>
                  </p:cNvPr>
                  <p:cNvCxnSpPr/>
                  <p:nvPr/>
                </p:nvCxnSpPr>
                <p:spPr>
                  <a:xfrm>
                    <a:off x="5504141" y="4248319"/>
                    <a:ext cx="24579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コネクタ 179">
                    <a:extLst>
                      <a:ext uri="{FF2B5EF4-FFF2-40B4-BE49-F238E27FC236}">
                        <a16:creationId xmlns:a16="http://schemas.microsoft.com/office/drawing/2014/main" id="{32DE7EC2-1A64-4313-983B-ED02CCB17877}"/>
                      </a:ext>
                    </a:extLst>
                  </p:cNvPr>
                  <p:cNvCxnSpPr/>
                  <p:nvPr/>
                </p:nvCxnSpPr>
                <p:spPr>
                  <a:xfrm>
                    <a:off x="5497116" y="4327742"/>
                    <a:ext cx="28091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グループ化 125">
                  <a:extLst>
                    <a:ext uri="{FF2B5EF4-FFF2-40B4-BE49-F238E27FC236}">
                      <a16:creationId xmlns:a16="http://schemas.microsoft.com/office/drawing/2014/main" id="{16402B49-9B68-4830-8775-50F08CEB1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22096" y="3286397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73" name="直線コネクタ 172">
                    <a:extLst>
                      <a:ext uri="{FF2B5EF4-FFF2-40B4-BE49-F238E27FC236}">
                        <a16:creationId xmlns:a16="http://schemas.microsoft.com/office/drawing/2014/main" id="{629480F6-2D50-44CE-8A10-601960AF6DB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56580" y="415053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>
                    <a:extLst>
                      <a:ext uri="{FF2B5EF4-FFF2-40B4-BE49-F238E27FC236}">
                        <a16:creationId xmlns:a16="http://schemas.microsoft.com/office/drawing/2014/main" id="{1B706603-77FE-4A06-9D77-28954413521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46399" y="4150530"/>
                    <a:ext cx="11976" cy="24172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コネクタ 174">
                    <a:extLst>
                      <a:ext uri="{FF2B5EF4-FFF2-40B4-BE49-F238E27FC236}">
                        <a16:creationId xmlns:a16="http://schemas.microsoft.com/office/drawing/2014/main" id="{8BE241C4-9BC0-45CD-A262-D9EBDBCF60D2}"/>
                      </a:ext>
                    </a:extLst>
                  </p:cNvPr>
                  <p:cNvCxnSpPr/>
                  <p:nvPr/>
                </p:nvCxnSpPr>
                <p:spPr>
                  <a:xfrm>
                    <a:off x="5496700" y="4240314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コネクタ 175">
                    <a:extLst>
                      <a:ext uri="{FF2B5EF4-FFF2-40B4-BE49-F238E27FC236}">
                        <a16:creationId xmlns:a16="http://schemas.microsoft.com/office/drawing/2014/main" id="{1D98770B-E2C1-457C-BB59-3EF9A4658943}"/>
                      </a:ext>
                    </a:extLst>
                  </p:cNvPr>
                  <p:cNvCxnSpPr/>
                  <p:nvPr/>
                </p:nvCxnSpPr>
                <p:spPr>
                  <a:xfrm>
                    <a:off x="5490710" y="4326645"/>
                    <a:ext cx="25149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グループ化 130">
                  <a:extLst>
                    <a:ext uri="{FF2B5EF4-FFF2-40B4-BE49-F238E27FC236}">
                      <a16:creationId xmlns:a16="http://schemas.microsoft.com/office/drawing/2014/main" id="{29716A0F-A699-4DA3-9EFA-DD858988E8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0096" y="3475530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9" name="直線コネクタ 168">
                    <a:extLst>
                      <a:ext uri="{FF2B5EF4-FFF2-40B4-BE49-F238E27FC236}">
                        <a16:creationId xmlns:a16="http://schemas.microsoft.com/office/drawing/2014/main" id="{858A7A6A-6C62-428C-BE96-0215A29B5F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1619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コネクタ 169">
                    <a:extLst>
                      <a:ext uri="{FF2B5EF4-FFF2-40B4-BE49-F238E27FC236}">
                        <a16:creationId xmlns:a16="http://schemas.microsoft.com/office/drawing/2014/main" id="{C244C814-E6B4-4A74-8FDE-CC89C607D9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441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コネクタ 170">
                    <a:extLst>
                      <a:ext uri="{FF2B5EF4-FFF2-40B4-BE49-F238E27FC236}">
                        <a16:creationId xmlns:a16="http://schemas.microsoft.com/office/drawing/2014/main" id="{8ED821EC-FF7B-425B-AE51-0DFEA71590EB}"/>
                      </a:ext>
                    </a:extLst>
                  </p:cNvPr>
                  <p:cNvCxnSpPr/>
                  <p:nvPr/>
                </p:nvCxnSpPr>
                <p:spPr>
                  <a:xfrm>
                    <a:off x="5515752" y="4241756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コネクタ 171">
                    <a:extLst>
                      <a:ext uri="{FF2B5EF4-FFF2-40B4-BE49-F238E27FC236}">
                        <a16:creationId xmlns:a16="http://schemas.microsoft.com/office/drawing/2014/main" id="{5DF6B1EE-299C-46CE-A7D7-C0233F4F35F9}"/>
                      </a:ext>
                    </a:extLst>
                  </p:cNvPr>
                  <p:cNvCxnSpPr/>
                  <p:nvPr/>
                </p:nvCxnSpPr>
                <p:spPr>
                  <a:xfrm>
                    <a:off x="5515752" y="4334994"/>
                    <a:ext cx="24550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グループ化 135">
                  <a:extLst>
                    <a:ext uri="{FF2B5EF4-FFF2-40B4-BE49-F238E27FC236}">
                      <a16:creationId xmlns:a16="http://schemas.microsoft.com/office/drawing/2014/main" id="{623D6D29-3DAB-4764-BB1F-40F2E94D49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70652" y="3475530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5" name="直線コネクタ 164">
                    <a:extLst>
                      <a:ext uri="{FF2B5EF4-FFF2-40B4-BE49-F238E27FC236}">
                        <a16:creationId xmlns:a16="http://schemas.microsoft.com/office/drawing/2014/main" id="{AE6153BB-A31A-4279-B307-99A0BB44738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2343" y="414852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>
                    <a:extLst>
                      <a:ext uri="{FF2B5EF4-FFF2-40B4-BE49-F238E27FC236}">
                        <a16:creationId xmlns:a16="http://schemas.microsoft.com/office/drawing/2014/main" id="{8DA7642E-09FC-4779-A1C6-F01ED177F2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162" y="4148520"/>
                    <a:ext cx="599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線コネクタ 166">
                    <a:extLst>
                      <a:ext uri="{FF2B5EF4-FFF2-40B4-BE49-F238E27FC236}">
                        <a16:creationId xmlns:a16="http://schemas.microsoft.com/office/drawing/2014/main" id="{2A0E8D3E-4303-4D95-AFF4-A3FB8970C53E}"/>
                      </a:ext>
                    </a:extLst>
                  </p:cNvPr>
                  <p:cNvCxnSpPr/>
                  <p:nvPr/>
                </p:nvCxnSpPr>
                <p:spPr>
                  <a:xfrm>
                    <a:off x="5528449" y="4241756"/>
                    <a:ext cx="21557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線コネクタ 167">
                    <a:extLst>
                      <a:ext uri="{FF2B5EF4-FFF2-40B4-BE49-F238E27FC236}">
                        <a16:creationId xmlns:a16="http://schemas.microsoft.com/office/drawing/2014/main" id="{C59FBE40-8A9C-44F1-BEB8-4DFC7783BB1F}"/>
                      </a:ext>
                    </a:extLst>
                  </p:cNvPr>
                  <p:cNvCxnSpPr/>
                  <p:nvPr/>
                </p:nvCxnSpPr>
                <p:spPr>
                  <a:xfrm>
                    <a:off x="5528449" y="4334994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グループ化 140">
                  <a:extLst>
                    <a:ext uri="{FF2B5EF4-FFF2-40B4-BE49-F238E27FC236}">
                      <a16:creationId xmlns:a16="http://schemas.microsoft.com/office/drawing/2014/main" id="{72DB3D01-B4B3-47B9-8A75-11CE25987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19372" y="346440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61" name="直線コネクタ 160">
                    <a:extLst>
                      <a:ext uri="{FF2B5EF4-FFF2-40B4-BE49-F238E27FC236}">
                        <a16:creationId xmlns:a16="http://schemas.microsoft.com/office/drawing/2014/main" id="{6775E0DE-9621-49C3-AF44-8460F0736D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6266" y="4145997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>
                    <a:extLst>
                      <a:ext uri="{FF2B5EF4-FFF2-40B4-BE49-F238E27FC236}">
                        <a16:creationId xmlns:a16="http://schemas.microsoft.com/office/drawing/2014/main" id="{AE5843F0-4428-4D96-A708-E9B491B951E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6085" y="4145997"/>
                    <a:ext cx="11976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線コネクタ 162">
                    <a:extLst>
                      <a:ext uri="{FF2B5EF4-FFF2-40B4-BE49-F238E27FC236}">
                        <a16:creationId xmlns:a16="http://schemas.microsoft.com/office/drawing/2014/main" id="{FCD1819C-C8E4-4AC9-B03E-8928DBDBF64D}"/>
                      </a:ext>
                    </a:extLst>
                  </p:cNvPr>
                  <p:cNvCxnSpPr/>
                  <p:nvPr/>
                </p:nvCxnSpPr>
                <p:spPr>
                  <a:xfrm>
                    <a:off x="5522372" y="4235781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線コネクタ 163">
                    <a:extLst>
                      <a:ext uri="{FF2B5EF4-FFF2-40B4-BE49-F238E27FC236}">
                        <a16:creationId xmlns:a16="http://schemas.microsoft.com/office/drawing/2014/main" id="{B07D9452-CA4D-4C84-AF7C-46402E83B96D}"/>
                      </a:ext>
                    </a:extLst>
                  </p:cNvPr>
                  <p:cNvCxnSpPr/>
                  <p:nvPr/>
                </p:nvCxnSpPr>
                <p:spPr>
                  <a:xfrm>
                    <a:off x="5516386" y="4329016"/>
                    <a:ext cx="24550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グループ化 145">
                  <a:extLst>
                    <a:ext uri="{FF2B5EF4-FFF2-40B4-BE49-F238E27FC236}">
                      <a16:creationId xmlns:a16="http://schemas.microsoft.com/office/drawing/2014/main" id="{B60F95F4-2076-44FC-AFAD-EFC02EA582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29214" y="3113951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57" name="直線コネクタ 156">
                    <a:extLst>
                      <a:ext uri="{FF2B5EF4-FFF2-40B4-BE49-F238E27FC236}">
                        <a16:creationId xmlns:a16="http://schemas.microsoft.com/office/drawing/2014/main" id="{CAB9315A-9E82-40E7-AFF6-C3EAB1EB1DB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2713" y="4152875"/>
                    <a:ext cx="0" cy="25208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線コネクタ 157">
                    <a:extLst>
                      <a:ext uri="{FF2B5EF4-FFF2-40B4-BE49-F238E27FC236}">
                        <a16:creationId xmlns:a16="http://schemas.microsoft.com/office/drawing/2014/main" id="{A7849CB1-F7F1-4193-B3DB-E755B4E23EC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2532" y="4152875"/>
                    <a:ext cx="599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直線コネクタ 158">
                    <a:extLst>
                      <a:ext uri="{FF2B5EF4-FFF2-40B4-BE49-F238E27FC236}">
                        <a16:creationId xmlns:a16="http://schemas.microsoft.com/office/drawing/2014/main" id="{40607FB3-02F3-48D0-BEF9-0D5739C7A451}"/>
                      </a:ext>
                    </a:extLst>
                  </p:cNvPr>
                  <p:cNvCxnSpPr/>
                  <p:nvPr/>
                </p:nvCxnSpPr>
                <p:spPr>
                  <a:xfrm>
                    <a:off x="5512833" y="4246111"/>
                    <a:ext cx="2215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線コネクタ 159">
                    <a:extLst>
                      <a:ext uri="{FF2B5EF4-FFF2-40B4-BE49-F238E27FC236}">
                        <a16:creationId xmlns:a16="http://schemas.microsoft.com/office/drawing/2014/main" id="{E2D86269-5649-4425-AB48-7CDA711F9348}"/>
                      </a:ext>
                    </a:extLst>
                  </p:cNvPr>
                  <p:cNvCxnSpPr/>
                  <p:nvPr/>
                </p:nvCxnSpPr>
                <p:spPr>
                  <a:xfrm>
                    <a:off x="5512833" y="4328988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グループ化 150">
                  <a:extLst>
                    <a:ext uri="{FF2B5EF4-FFF2-40B4-BE49-F238E27FC236}">
                      <a16:creationId xmlns:a16="http://schemas.microsoft.com/office/drawing/2014/main" id="{EC75672A-7CBD-4E76-899B-FF1121C16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73053" y="3108389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53" name="直線コネクタ 152">
                    <a:extLst>
                      <a:ext uri="{FF2B5EF4-FFF2-40B4-BE49-F238E27FC236}">
                        <a16:creationId xmlns:a16="http://schemas.microsoft.com/office/drawing/2014/main" id="{BCA3570F-9BDA-4A72-BC21-7590C630211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6444" y="4155066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線コネクタ 153">
                    <a:extLst>
                      <a:ext uri="{FF2B5EF4-FFF2-40B4-BE49-F238E27FC236}">
                        <a16:creationId xmlns:a16="http://schemas.microsoft.com/office/drawing/2014/main" id="{BE7AACBB-E2EB-41B5-80D3-F662583164F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8239" y="4155066"/>
                    <a:ext cx="0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>
                    <a:extLst>
                      <a:ext uri="{FF2B5EF4-FFF2-40B4-BE49-F238E27FC236}">
                        <a16:creationId xmlns:a16="http://schemas.microsoft.com/office/drawing/2014/main" id="{AAEEC97A-CE5C-444B-AB66-31598B8C62F7}"/>
                      </a:ext>
                    </a:extLst>
                  </p:cNvPr>
                  <p:cNvCxnSpPr/>
                  <p:nvPr/>
                </p:nvCxnSpPr>
                <p:spPr>
                  <a:xfrm>
                    <a:off x="5512550" y="4244849"/>
                    <a:ext cx="2275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コネクタ 155">
                    <a:extLst>
                      <a:ext uri="{FF2B5EF4-FFF2-40B4-BE49-F238E27FC236}">
                        <a16:creationId xmlns:a16="http://schemas.microsoft.com/office/drawing/2014/main" id="{BF429A7E-DA50-4735-AAA3-7FACBED5D48D}"/>
                      </a:ext>
                    </a:extLst>
                  </p:cNvPr>
                  <p:cNvCxnSpPr/>
                  <p:nvPr/>
                </p:nvCxnSpPr>
                <p:spPr>
                  <a:xfrm>
                    <a:off x="5512550" y="4327726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グループ化 155">
                  <a:extLst>
                    <a:ext uri="{FF2B5EF4-FFF2-40B4-BE49-F238E27FC236}">
                      <a16:creationId xmlns:a16="http://schemas.microsoft.com/office/drawing/2014/main" id="{008A4380-81ED-416C-837C-0D7C9484FB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2934" y="312229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49" name="直線コネクタ 148">
                    <a:extLst>
                      <a:ext uri="{FF2B5EF4-FFF2-40B4-BE49-F238E27FC236}">
                        <a16:creationId xmlns:a16="http://schemas.microsoft.com/office/drawing/2014/main" id="{E336F2FD-FC02-4A34-BB58-DA8ECB409C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54936" y="4153040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>
                    <a:extLst>
                      <a:ext uri="{FF2B5EF4-FFF2-40B4-BE49-F238E27FC236}">
                        <a16:creationId xmlns:a16="http://schemas.microsoft.com/office/drawing/2014/main" id="{5795F2AA-9F1D-47CB-B61E-6B7B08C114A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44758" y="4153040"/>
                    <a:ext cx="5986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コネクタ 150">
                    <a:extLst>
                      <a:ext uri="{FF2B5EF4-FFF2-40B4-BE49-F238E27FC236}">
                        <a16:creationId xmlns:a16="http://schemas.microsoft.com/office/drawing/2014/main" id="{9E6F54D1-0840-4A6D-9FB6-5C9E9C58BBC0}"/>
                      </a:ext>
                    </a:extLst>
                  </p:cNvPr>
                  <p:cNvCxnSpPr/>
                  <p:nvPr/>
                </p:nvCxnSpPr>
                <p:spPr>
                  <a:xfrm>
                    <a:off x="5501045" y="4242824"/>
                    <a:ext cx="21557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コネクタ 151">
                    <a:extLst>
                      <a:ext uri="{FF2B5EF4-FFF2-40B4-BE49-F238E27FC236}">
                        <a16:creationId xmlns:a16="http://schemas.microsoft.com/office/drawing/2014/main" id="{E9BD9582-F4B5-4829-B83D-4268F9BE37E9}"/>
                      </a:ext>
                    </a:extLst>
                  </p:cNvPr>
                  <p:cNvCxnSpPr/>
                  <p:nvPr/>
                </p:nvCxnSpPr>
                <p:spPr>
                  <a:xfrm>
                    <a:off x="5495055" y="4325701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グループ化 160">
                  <a:extLst>
                    <a:ext uri="{FF2B5EF4-FFF2-40B4-BE49-F238E27FC236}">
                      <a16:creationId xmlns:a16="http://schemas.microsoft.com/office/drawing/2014/main" id="{0868CE9B-762B-4A8D-B315-2CE9E45441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6066" y="2941505"/>
                  <a:ext cx="123924" cy="156887"/>
                  <a:chOff x="5514975" y="4153469"/>
                  <a:chExt cx="239831" cy="256606"/>
                </a:xfrm>
              </p:grpSpPr>
              <p:cxnSp>
                <p:nvCxnSpPr>
                  <p:cNvPr id="145" name="直線コネクタ 144">
                    <a:extLst>
                      <a:ext uri="{FF2B5EF4-FFF2-40B4-BE49-F238E27FC236}">
                        <a16:creationId xmlns:a16="http://schemas.microsoft.com/office/drawing/2014/main" id="{0D9EC3B8-8697-4905-BA55-814F9AB0846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0207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>
                    <a:extLst>
                      <a:ext uri="{FF2B5EF4-FFF2-40B4-BE49-F238E27FC236}">
                        <a16:creationId xmlns:a16="http://schemas.microsoft.com/office/drawing/2014/main" id="{5A2970CC-7593-45CD-9B7D-0150B2F271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024" y="4120684"/>
                    <a:ext cx="4799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>
                    <a:extLst>
                      <a:ext uri="{FF2B5EF4-FFF2-40B4-BE49-F238E27FC236}">
                        <a16:creationId xmlns:a16="http://schemas.microsoft.com/office/drawing/2014/main" id="{35B40916-B525-4069-8D0B-D8F1B8BC18E6}"/>
                      </a:ext>
                    </a:extLst>
                  </p:cNvPr>
                  <p:cNvCxnSpPr/>
                  <p:nvPr/>
                </p:nvCxnSpPr>
                <p:spPr>
                  <a:xfrm>
                    <a:off x="5522200" y="4241547"/>
                    <a:ext cx="22563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>
                    <a:extLst>
                      <a:ext uri="{FF2B5EF4-FFF2-40B4-BE49-F238E27FC236}">
                        <a16:creationId xmlns:a16="http://schemas.microsoft.com/office/drawing/2014/main" id="{F0ABF177-3132-47E0-AF66-8576C73967A8}"/>
                      </a:ext>
                    </a:extLst>
                  </p:cNvPr>
                  <p:cNvCxnSpPr/>
                  <p:nvPr/>
                </p:nvCxnSpPr>
                <p:spPr>
                  <a:xfrm>
                    <a:off x="5512598" y="4331331"/>
                    <a:ext cx="24483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グループ化 165">
                  <a:extLst>
                    <a:ext uri="{FF2B5EF4-FFF2-40B4-BE49-F238E27FC236}">
                      <a16:creationId xmlns:a16="http://schemas.microsoft.com/office/drawing/2014/main" id="{3572678F-9B81-4CDA-AE55-0543B2CA6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935943"/>
                  <a:ext cx="125604" cy="156887"/>
                  <a:chOff x="5514975" y="4153469"/>
                  <a:chExt cx="239831" cy="256606"/>
                </a:xfrm>
              </p:grpSpPr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3298B56D-31FC-4C63-9A39-66CCEDE1E3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4705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318F25B4-EDC6-4D04-808C-8ED67C0C8CC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47050"/>
                    <a:ext cx="0" cy="2624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5ACD5CE4-2C2B-4140-AF97-7EF8EDB36BD0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40286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BEB17454-FCA8-4E51-A842-FC964023F943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3523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グループ化 170">
                  <a:extLst>
                    <a:ext uri="{FF2B5EF4-FFF2-40B4-BE49-F238E27FC236}">
                      <a16:creationId xmlns:a16="http://schemas.microsoft.com/office/drawing/2014/main" id="{8035BCB7-987C-4B44-8372-B4A7C4C09E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6615" y="2941505"/>
                  <a:ext cx="120596" cy="156887"/>
                  <a:chOff x="5514975" y="4153469"/>
                  <a:chExt cx="239831" cy="256606"/>
                </a:xfrm>
              </p:grpSpPr>
              <p:cxnSp>
                <p:nvCxnSpPr>
                  <p:cNvPr id="137" name="直線コネクタ 136">
                    <a:extLst>
                      <a:ext uri="{FF2B5EF4-FFF2-40B4-BE49-F238E27FC236}">
                        <a16:creationId xmlns:a16="http://schemas.microsoft.com/office/drawing/2014/main" id="{2172E006-2120-4914-808E-471B27678C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5864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>
                    <a:extLst>
                      <a:ext uri="{FF2B5EF4-FFF2-40B4-BE49-F238E27FC236}">
                        <a16:creationId xmlns:a16="http://schemas.microsoft.com/office/drawing/2014/main" id="{C8CA5D7C-3E3E-4166-949C-6E10C1C478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4529" y="4120684"/>
                    <a:ext cx="0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45529251-54BC-4D27-BB14-85EF09CFB8DA}"/>
                      </a:ext>
                    </a:extLst>
                  </p:cNvPr>
                  <p:cNvCxnSpPr/>
                  <p:nvPr/>
                </p:nvCxnSpPr>
                <p:spPr>
                  <a:xfrm>
                    <a:off x="5516532" y="4241547"/>
                    <a:ext cx="221997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9B250321-64DF-4351-9BE3-5E6AE38420F0}"/>
                      </a:ext>
                    </a:extLst>
                  </p:cNvPr>
                  <p:cNvCxnSpPr/>
                  <p:nvPr/>
                </p:nvCxnSpPr>
                <p:spPr>
                  <a:xfrm>
                    <a:off x="5506665" y="4331331"/>
                    <a:ext cx="24173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グループ化 175">
                  <a:extLst>
                    <a:ext uri="{FF2B5EF4-FFF2-40B4-BE49-F238E27FC236}">
                      <a16:creationId xmlns:a16="http://schemas.microsoft.com/office/drawing/2014/main" id="{02D7DBCF-4A62-4C92-8A51-47A4E2A878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90052" y="294150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33" name="直線コネクタ 132">
                    <a:extLst>
                      <a:ext uri="{FF2B5EF4-FFF2-40B4-BE49-F238E27FC236}">
                        <a16:creationId xmlns:a16="http://schemas.microsoft.com/office/drawing/2014/main" id="{D342F8E4-6F85-4C7E-88EB-CD9B917EE1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7058" y="4120684"/>
                    <a:ext cx="0" cy="29007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33">
                    <a:extLst>
                      <a:ext uri="{FF2B5EF4-FFF2-40B4-BE49-F238E27FC236}">
                        <a16:creationId xmlns:a16="http://schemas.microsoft.com/office/drawing/2014/main" id="{54BBB56E-9E27-470D-97FE-C19BE918CC4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867" y="4120684"/>
                    <a:ext cx="0" cy="28661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34">
                    <a:extLst>
                      <a:ext uri="{FF2B5EF4-FFF2-40B4-BE49-F238E27FC236}">
                        <a16:creationId xmlns:a16="http://schemas.microsoft.com/office/drawing/2014/main" id="{CA33B4C4-60A1-4E49-AE8E-687E2F40F9AB}"/>
                      </a:ext>
                    </a:extLst>
                  </p:cNvPr>
                  <p:cNvCxnSpPr/>
                  <p:nvPr/>
                </p:nvCxnSpPr>
                <p:spPr>
                  <a:xfrm>
                    <a:off x="5523164" y="4241547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35">
                    <a:extLst>
                      <a:ext uri="{FF2B5EF4-FFF2-40B4-BE49-F238E27FC236}">
                        <a16:creationId xmlns:a16="http://schemas.microsoft.com/office/drawing/2014/main" id="{DC91B688-86CE-4650-855F-F5740A4157E6}"/>
                      </a:ext>
                    </a:extLst>
                  </p:cNvPr>
                  <p:cNvCxnSpPr/>
                  <p:nvPr/>
                </p:nvCxnSpPr>
                <p:spPr>
                  <a:xfrm>
                    <a:off x="5517178" y="4331331"/>
                    <a:ext cx="2395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グループ化 180">
                  <a:extLst>
                    <a:ext uri="{FF2B5EF4-FFF2-40B4-BE49-F238E27FC236}">
                      <a16:creationId xmlns:a16="http://schemas.microsoft.com/office/drawing/2014/main" id="{A52800FB-BFB9-4087-BD2C-79C3F8DC6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4212" y="3102825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29" name="直線コネクタ 128">
                    <a:extLst>
                      <a:ext uri="{FF2B5EF4-FFF2-40B4-BE49-F238E27FC236}">
                        <a16:creationId xmlns:a16="http://schemas.microsoft.com/office/drawing/2014/main" id="{61E05A17-6B52-408C-91B5-41C980D960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0465" y="4153804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コネクタ 129">
                    <a:extLst>
                      <a:ext uri="{FF2B5EF4-FFF2-40B4-BE49-F238E27FC236}">
                        <a16:creationId xmlns:a16="http://schemas.microsoft.com/office/drawing/2014/main" id="{36BD33A1-B86F-426B-8046-970FD355487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2264" y="4153804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30">
                    <a:extLst>
                      <a:ext uri="{FF2B5EF4-FFF2-40B4-BE49-F238E27FC236}">
                        <a16:creationId xmlns:a16="http://schemas.microsoft.com/office/drawing/2014/main" id="{7011051D-E0A7-4B5C-9549-042BD3360458}"/>
                      </a:ext>
                    </a:extLst>
                  </p:cNvPr>
                  <p:cNvCxnSpPr/>
                  <p:nvPr/>
                </p:nvCxnSpPr>
                <p:spPr>
                  <a:xfrm>
                    <a:off x="5512561" y="4243588"/>
                    <a:ext cx="2215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31">
                    <a:extLst>
                      <a:ext uri="{FF2B5EF4-FFF2-40B4-BE49-F238E27FC236}">
                        <a16:creationId xmlns:a16="http://schemas.microsoft.com/office/drawing/2014/main" id="{1169191D-931E-4956-8464-FF4F1BD692A5}"/>
                      </a:ext>
                    </a:extLst>
                  </p:cNvPr>
                  <p:cNvCxnSpPr/>
                  <p:nvPr/>
                </p:nvCxnSpPr>
                <p:spPr>
                  <a:xfrm>
                    <a:off x="5500585" y="4326465"/>
                    <a:ext cx="24551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グループ化 185">
                  <a:extLst>
                    <a:ext uri="{FF2B5EF4-FFF2-40B4-BE49-F238E27FC236}">
                      <a16:creationId xmlns:a16="http://schemas.microsoft.com/office/drawing/2014/main" id="{C8337600-3CF7-4A47-AD24-F160A7CE7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80251" y="3108388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0E52848A-6864-4CA2-BA4C-B5977AA6D44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1846" y="4155066"/>
                    <a:ext cx="0" cy="24863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66B8AAF1-D54A-46EA-9D91-09AA94C4DF3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1272" y="4155066"/>
                    <a:ext cx="0" cy="24517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>
                    <a:extLst>
                      <a:ext uri="{FF2B5EF4-FFF2-40B4-BE49-F238E27FC236}">
                        <a16:creationId xmlns:a16="http://schemas.microsoft.com/office/drawing/2014/main" id="{6A3B5959-3492-4CB8-A93F-CB1064EA4C5C}"/>
                      </a:ext>
                    </a:extLst>
                  </p:cNvPr>
                  <p:cNvCxnSpPr/>
                  <p:nvPr/>
                </p:nvCxnSpPr>
                <p:spPr>
                  <a:xfrm>
                    <a:off x="5519683" y="4244849"/>
                    <a:ext cx="20866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33A38FF7-2065-4F7F-BF87-A825D3F01CC3}"/>
                      </a:ext>
                    </a:extLst>
                  </p:cNvPr>
                  <p:cNvCxnSpPr/>
                  <p:nvPr/>
                </p:nvCxnSpPr>
                <p:spPr>
                  <a:xfrm>
                    <a:off x="5512229" y="4327726"/>
                    <a:ext cx="21611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グループ化 190">
                  <a:extLst>
                    <a:ext uri="{FF2B5EF4-FFF2-40B4-BE49-F238E27FC236}">
                      <a16:creationId xmlns:a16="http://schemas.microsoft.com/office/drawing/2014/main" id="{F02508A9-26D4-4552-8823-8F24FC7E4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80000">
                  <a:off x="7472890" y="3091699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21" name="直線コネクタ 120">
                    <a:extLst>
                      <a:ext uri="{FF2B5EF4-FFF2-40B4-BE49-F238E27FC236}">
                        <a16:creationId xmlns:a16="http://schemas.microsoft.com/office/drawing/2014/main" id="{DEE88F29-035C-4808-950B-3FDD5C6DDF8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145467" y="4128283"/>
                    <a:ext cx="0" cy="18992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>
                    <a:extLst>
                      <a:ext uri="{FF2B5EF4-FFF2-40B4-BE49-F238E27FC236}">
                        <a16:creationId xmlns:a16="http://schemas.microsoft.com/office/drawing/2014/main" id="{1C3EE1E4-2403-4760-85FB-3BE4A679D6A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02937" y="4147315"/>
                    <a:ext cx="0" cy="23827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>
                    <a:extLst>
                      <a:ext uri="{FF2B5EF4-FFF2-40B4-BE49-F238E27FC236}">
                        <a16:creationId xmlns:a16="http://schemas.microsoft.com/office/drawing/2014/main" id="{FF5F3089-C1C2-41A5-8066-98F8347F55F7}"/>
                      </a:ext>
                    </a:extLst>
                  </p:cNvPr>
                  <p:cNvCxnSpPr/>
                  <p:nvPr/>
                </p:nvCxnSpPr>
                <p:spPr>
                  <a:xfrm>
                    <a:off x="5163258" y="4206416"/>
                    <a:ext cx="24592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>
                    <a:extLst>
                      <a:ext uri="{FF2B5EF4-FFF2-40B4-BE49-F238E27FC236}">
                        <a16:creationId xmlns:a16="http://schemas.microsoft.com/office/drawing/2014/main" id="{9D4E04EC-B0BD-4A9E-9CFB-2A9E40556238}"/>
                      </a:ext>
                    </a:extLst>
                  </p:cNvPr>
                  <p:cNvCxnSpPr/>
                  <p:nvPr/>
                </p:nvCxnSpPr>
                <p:spPr>
                  <a:xfrm>
                    <a:off x="5475250" y="4326630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グループ化 195">
                  <a:extLst>
                    <a:ext uri="{FF2B5EF4-FFF2-40B4-BE49-F238E27FC236}">
                      <a16:creationId xmlns:a16="http://schemas.microsoft.com/office/drawing/2014/main" id="{A21E23EE-6A3F-4FA7-ACB8-BB42F6A8AE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200000">
                  <a:off x="7538771" y="2913691"/>
                  <a:ext cx="79833" cy="156887"/>
                  <a:chOff x="5514975" y="4153469"/>
                  <a:chExt cx="239831" cy="256606"/>
                </a:xfrm>
              </p:grpSpPr>
              <p:cxnSp>
                <p:nvCxnSpPr>
                  <p:cNvPr id="117" name="直線コネクタ 116">
                    <a:extLst>
                      <a:ext uri="{FF2B5EF4-FFF2-40B4-BE49-F238E27FC236}">
                        <a16:creationId xmlns:a16="http://schemas.microsoft.com/office/drawing/2014/main" id="{31606132-CD98-43A8-8C2E-4C3E01F5B6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25193" y="3964249"/>
                    <a:ext cx="7455" cy="39366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17">
                    <a:extLst>
                      <a:ext uri="{FF2B5EF4-FFF2-40B4-BE49-F238E27FC236}">
                        <a16:creationId xmlns:a16="http://schemas.microsoft.com/office/drawing/2014/main" id="{1D6F2CE9-720D-47B3-B633-8BDECB1E17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55737" y="3987106"/>
                    <a:ext cx="7450" cy="4178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18">
                    <a:extLst>
                      <a:ext uri="{FF2B5EF4-FFF2-40B4-BE49-F238E27FC236}">
                        <a16:creationId xmlns:a16="http://schemas.microsoft.com/office/drawing/2014/main" id="{1031BE8E-97F4-46DB-863C-75765B8818EE}"/>
                      </a:ext>
                    </a:extLst>
                  </p:cNvPr>
                  <p:cNvCxnSpPr/>
                  <p:nvPr/>
                </p:nvCxnSpPr>
                <p:spPr>
                  <a:xfrm>
                    <a:off x="5461303" y="4220630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19">
                    <a:extLst>
                      <a:ext uri="{FF2B5EF4-FFF2-40B4-BE49-F238E27FC236}">
                        <a16:creationId xmlns:a16="http://schemas.microsoft.com/office/drawing/2014/main" id="{6A593BEE-9A7E-4BFD-BCC6-5548A9A5BE68}"/>
                      </a:ext>
                    </a:extLst>
                  </p:cNvPr>
                  <p:cNvCxnSpPr/>
                  <p:nvPr/>
                </p:nvCxnSpPr>
                <p:spPr>
                  <a:xfrm>
                    <a:off x="5498300" y="4328311"/>
                    <a:ext cx="22356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グループ化 200">
                  <a:extLst>
                    <a:ext uri="{FF2B5EF4-FFF2-40B4-BE49-F238E27FC236}">
                      <a16:creationId xmlns:a16="http://schemas.microsoft.com/office/drawing/2014/main" id="{15BD9A8D-0063-46F3-810D-734553E444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20000">
                  <a:off x="8317135" y="3111169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13" name="直線コネクタ 112">
                    <a:extLst>
                      <a:ext uri="{FF2B5EF4-FFF2-40B4-BE49-F238E27FC236}">
                        <a16:creationId xmlns:a16="http://schemas.microsoft.com/office/drawing/2014/main" id="{4A831082-BC41-4ED7-BE47-EF269BD0292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55634" y="4085119"/>
                    <a:ext cx="0" cy="18992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>
                    <a:extLst>
                      <a:ext uri="{FF2B5EF4-FFF2-40B4-BE49-F238E27FC236}">
                        <a16:creationId xmlns:a16="http://schemas.microsoft.com/office/drawing/2014/main" id="{DFA29353-3F36-4177-AFAE-7B81582531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1168" y="4115335"/>
                    <a:ext cx="0" cy="2451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>
                    <a:extLst>
                      <a:ext uri="{FF2B5EF4-FFF2-40B4-BE49-F238E27FC236}">
                        <a16:creationId xmlns:a16="http://schemas.microsoft.com/office/drawing/2014/main" id="{888F261B-CE95-4198-93BB-6C193F0F36D8}"/>
                      </a:ext>
                    </a:extLst>
                  </p:cNvPr>
                  <p:cNvCxnSpPr/>
                  <p:nvPr/>
                </p:nvCxnSpPr>
                <p:spPr>
                  <a:xfrm>
                    <a:off x="5196333" y="4154405"/>
                    <a:ext cx="42515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>
                    <a:extLst>
                      <a:ext uri="{FF2B5EF4-FFF2-40B4-BE49-F238E27FC236}">
                        <a16:creationId xmlns:a16="http://schemas.microsoft.com/office/drawing/2014/main" id="{32EBFA57-D7D2-40A6-99BB-C99815E226F9}"/>
                      </a:ext>
                    </a:extLst>
                  </p:cNvPr>
                  <p:cNvCxnSpPr/>
                  <p:nvPr/>
                </p:nvCxnSpPr>
                <p:spPr>
                  <a:xfrm>
                    <a:off x="5124181" y="4211409"/>
                    <a:ext cx="50898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グループ化 205">
                  <a:extLst>
                    <a:ext uri="{FF2B5EF4-FFF2-40B4-BE49-F238E27FC236}">
                      <a16:creationId xmlns:a16="http://schemas.microsoft.com/office/drawing/2014/main" id="{78437BAE-FF91-4698-8559-061C28796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319575" y="2938724"/>
                  <a:ext cx="99353" cy="156887"/>
                  <a:chOff x="5514975" y="4153469"/>
                  <a:chExt cx="239831" cy="256606"/>
                </a:xfrm>
              </p:grpSpPr>
              <p:cxnSp>
                <p:nvCxnSpPr>
                  <p:cNvPr id="109" name="直線コネクタ 108">
                    <a:extLst>
                      <a:ext uri="{FF2B5EF4-FFF2-40B4-BE49-F238E27FC236}">
                        <a16:creationId xmlns:a16="http://schemas.microsoft.com/office/drawing/2014/main" id="{B1E6E24D-C460-446B-AB8B-C4DCDB57E5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03178" y="3965666"/>
                    <a:ext cx="0" cy="3142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コネクタ 109">
                    <a:extLst>
                      <a:ext uri="{FF2B5EF4-FFF2-40B4-BE49-F238E27FC236}">
                        <a16:creationId xmlns:a16="http://schemas.microsoft.com/office/drawing/2014/main" id="{F433F33C-3D79-4FA0-9B85-69692856312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454896" y="3933457"/>
                    <a:ext cx="23952" cy="32805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>
                    <a:extLst>
                      <a:ext uri="{FF2B5EF4-FFF2-40B4-BE49-F238E27FC236}">
                        <a16:creationId xmlns:a16="http://schemas.microsoft.com/office/drawing/2014/main" id="{1DB358DE-D0BD-422B-AC94-66820741D8B4}"/>
                      </a:ext>
                    </a:extLst>
                  </p:cNvPr>
                  <p:cNvCxnSpPr/>
                  <p:nvPr/>
                </p:nvCxnSpPr>
                <p:spPr>
                  <a:xfrm>
                    <a:off x="5198776" y="4052250"/>
                    <a:ext cx="37125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>
                    <a:extLst>
                      <a:ext uri="{FF2B5EF4-FFF2-40B4-BE49-F238E27FC236}">
                        <a16:creationId xmlns:a16="http://schemas.microsoft.com/office/drawing/2014/main" id="{4D2244B4-A01D-4A6A-889D-235DA8FE8040}"/>
                      </a:ext>
                    </a:extLst>
                  </p:cNvPr>
                  <p:cNvCxnSpPr/>
                  <p:nvPr/>
                </p:nvCxnSpPr>
                <p:spPr>
                  <a:xfrm>
                    <a:off x="5184901" y="4163941"/>
                    <a:ext cx="437125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グループ化 210">
                  <a:extLst>
                    <a:ext uri="{FF2B5EF4-FFF2-40B4-BE49-F238E27FC236}">
                      <a16:creationId xmlns:a16="http://schemas.microsoft.com/office/drawing/2014/main" id="{B6B68406-17C9-419F-9845-D28990DDD6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429898" y="2939931"/>
                  <a:ext cx="75420" cy="156887"/>
                  <a:chOff x="5514975" y="4153469"/>
                  <a:chExt cx="239831" cy="256606"/>
                </a:xfrm>
              </p:grpSpPr>
              <p:cxnSp>
                <p:nvCxnSpPr>
                  <p:cNvPr id="105" name="直線コネクタ 104">
                    <a:extLst>
                      <a:ext uri="{FF2B5EF4-FFF2-40B4-BE49-F238E27FC236}">
                        <a16:creationId xmlns:a16="http://schemas.microsoft.com/office/drawing/2014/main" id="{856C7225-8D67-42E5-9CDD-5DF8A2DA34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0142" y="4116778"/>
                    <a:ext cx="0" cy="23136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>
                    <a:extLst>
                      <a:ext uri="{FF2B5EF4-FFF2-40B4-BE49-F238E27FC236}">
                        <a16:creationId xmlns:a16="http://schemas.microsoft.com/office/drawing/2014/main" id="{AD9C4E45-A53C-416C-9F03-E4E687D86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2696" y="4133111"/>
                    <a:ext cx="0" cy="21064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>
                    <a:extLst>
                      <a:ext uri="{FF2B5EF4-FFF2-40B4-BE49-F238E27FC236}">
                        <a16:creationId xmlns:a16="http://schemas.microsoft.com/office/drawing/2014/main" id="{2DAACF3B-7DD2-4F53-B60E-7CF9C33CA603}"/>
                      </a:ext>
                    </a:extLst>
                  </p:cNvPr>
                  <p:cNvCxnSpPr/>
                  <p:nvPr/>
                </p:nvCxnSpPr>
                <p:spPr>
                  <a:xfrm>
                    <a:off x="5490004" y="4211457"/>
                    <a:ext cx="20509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107">
                    <a:extLst>
                      <a:ext uri="{FF2B5EF4-FFF2-40B4-BE49-F238E27FC236}">
                        <a16:creationId xmlns:a16="http://schemas.microsoft.com/office/drawing/2014/main" id="{52C757B5-09CA-4AF9-9DEB-D8028B4E10A0}"/>
                      </a:ext>
                    </a:extLst>
                  </p:cNvPr>
                  <p:cNvCxnSpPr/>
                  <p:nvPr/>
                </p:nvCxnSpPr>
                <p:spPr>
                  <a:xfrm>
                    <a:off x="5471745" y="4284846"/>
                    <a:ext cx="20509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グループ化 215">
                  <a:extLst>
                    <a:ext uri="{FF2B5EF4-FFF2-40B4-BE49-F238E27FC236}">
                      <a16:creationId xmlns:a16="http://schemas.microsoft.com/office/drawing/2014/main" id="{A9121894-D825-4666-AA78-DBAEBB5543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36696" y="3111169"/>
                  <a:ext cx="72514" cy="156887"/>
                  <a:chOff x="5514975" y="4153469"/>
                  <a:chExt cx="239831" cy="256606"/>
                </a:xfrm>
              </p:grpSpPr>
              <p:cxnSp>
                <p:nvCxnSpPr>
                  <p:cNvPr id="101" name="直線コネクタ 100">
                    <a:extLst>
                      <a:ext uri="{FF2B5EF4-FFF2-40B4-BE49-F238E27FC236}">
                        <a16:creationId xmlns:a16="http://schemas.microsoft.com/office/drawing/2014/main" id="{6A855F6E-7972-4321-BD8D-C399B71B8B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91892" y="4150517"/>
                    <a:ext cx="0" cy="2589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>
                    <a:extLst>
                      <a:ext uri="{FF2B5EF4-FFF2-40B4-BE49-F238E27FC236}">
                        <a16:creationId xmlns:a16="http://schemas.microsoft.com/office/drawing/2014/main" id="{E521F11B-887A-4CE6-A114-B2FFA32A368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82137" y="4150517"/>
                    <a:ext cx="0" cy="25553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>
                    <a:extLst>
                      <a:ext uri="{FF2B5EF4-FFF2-40B4-BE49-F238E27FC236}">
                        <a16:creationId xmlns:a16="http://schemas.microsoft.com/office/drawing/2014/main" id="{0BCBF4D4-5422-473C-8D64-9C4D6B6FBB97}"/>
                      </a:ext>
                    </a:extLst>
                  </p:cNvPr>
                  <p:cNvCxnSpPr/>
                  <p:nvPr/>
                </p:nvCxnSpPr>
                <p:spPr>
                  <a:xfrm>
                    <a:off x="5534459" y="4247207"/>
                    <a:ext cx="21331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>
                    <a:extLst>
                      <a:ext uri="{FF2B5EF4-FFF2-40B4-BE49-F238E27FC236}">
                        <a16:creationId xmlns:a16="http://schemas.microsoft.com/office/drawing/2014/main" id="{09F4C53B-2522-4301-8158-3773239B6E70}"/>
                      </a:ext>
                    </a:extLst>
                  </p:cNvPr>
                  <p:cNvCxnSpPr/>
                  <p:nvPr/>
                </p:nvCxnSpPr>
                <p:spPr>
                  <a:xfrm>
                    <a:off x="5534459" y="4330084"/>
                    <a:ext cx="22972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グループ化 220">
                  <a:extLst>
                    <a:ext uri="{FF2B5EF4-FFF2-40B4-BE49-F238E27FC236}">
                      <a16:creationId xmlns:a16="http://schemas.microsoft.com/office/drawing/2014/main" id="{3AD0146B-A81F-44DA-9977-DB92B8C908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771114"/>
                  <a:ext cx="125604" cy="146265"/>
                  <a:chOff x="5514975" y="4153469"/>
                  <a:chExt cx="239831" cy="256606"/>
                </a:xfrm>
              </p:grpSpPr>
              <p:cxnSp>
                <p:nvCxnSpPr>
                  <p:cNvPr id="97" name="直線コネクタ 96">
                    <a:extLst>
                      <a:ext uri="{FF2B5EF4-FFF2-40B4-BE49-F238E27FC236}">
                        <a16:creationId xmlns:a16="http://schemas.microsoft.com/office/drawing/2014/main" id="{B022F7BD-AF38-45B7-9E94-BA8BDA448D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54253"/>
                    <a:ext cx="0" cy="25557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>
                    <a:extLst>
                      <a:ext uri="{FF2B5EF4-FFF2-40B4-BE49-F238E27FC236}">
                        <a16:creationId xmlns:a16="http://schemas.microsoft.com/office/drawing/2014/main" id="{45D874C2-3FFC-4CB0-8600-D2E21DAFA8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54253"/>
                    <a:ext cx="0" cy="25187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>
                    <a:extLst>
                      <a:ext uri="{FF2B5EF4-FFF2-40B4-BE49-F238E27FC236}">
                        <a16:creationId xmlns:a16="http://schemas.microsoft.com/office/drawing/2014/main" id="{6DC2541A-A334-4B6E-B064-F46D23DC3098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43149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>
                    <a:extLst>
                      <a:ext uri="{FF2B5EF4-FFF2-40B4-BE49-F238E27FC236}">
                        <a16:creationId xmlns:a16="http://schemas.microsoft.com/office/drawing/2014/main" id="{5F5C44EE-A204-4C45-8756-6E661696D4DB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2045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グループ化 225">
                  <a:extLst>
                    <a:ext uri="{FF2B5EF4-FFF2-40B4-BE49-F238E27FC236}">
                      <a16:creationId xmlns:a16="http://schemas.microsoft.com/office/drawing/2014/main" id="{1998EA90-EABB-4294-82DD-F391C925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9466" y="2790616"/>
                  <a:ext cx="125604" cy="107261"/>
                  <a:chOff x="5514975" y="4153469"/>
                  <a:chExt cx="239831" cy="256606"/>
                </a:xfrm>
              </p:grpSpPr>
              <p:cxnSp>
                <p:nvCxnSpPr>
                  <p:cNvPr id="93" name="直線コネクタ 92">
                    <a:extLst>
                      <a:ext uri="{FF2B5EF4-FFF2-40B4-BE49-F238E27FC236}">
                        <a16:creationId xmlns:a16="http://schemas.microsoft.com/office/drawing/2014/main" id="{94D7FDEF-CFD1-4ED6-88EC-BDCCFE73E2A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3128" y="4153339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>
                    <a:extLst>
                      <a:ext uri="{FF2B5EF4-FFF2-40B4-BE49-F238E27FC236}">
                        <a16:creationId xmlns:a16="http://schemas.microsoft.com/office/drawing/2014/main" id="{32C5DB39-231E-47B3-8AE6-C0359815AB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7332" y="4153339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コネクタ 94">
                    <a:extLst>
                      <a:ext uri="{FF2B5EF4-FFF2-40B4-BE49-F238E27FC236}">
                        <a16:creationId xmlns:a16="http://schemas.microsoft.com/office/drawing/2014/main" id="{9D438D85-9AC2-4E75-ABAA-6695D05099FB}"/>
                      </a:ext>
                    </a:extLst>
                  </p:cNvPr>
                  <p:cNvCxnSpPr/>
                  <p:nvPr/>
                </p:nvCxnSpPr>
                <p:spPr>
                  <a:xfrm>
                    <a:off x="5520498" y="4244255"/>
                    <a:ext cx="203672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95">
                    <a:extLst>
                      <a:ext uri="{FF2B5EF4-FFF2-40B4-BE49-F238E27FC236}">
                        <a16:creationId xmlns:a16="http://schemas.microsoft.com/office/drawing/2014/main" id="{1E741C3E-BD5B-40E8-B2A0-A6DB808BEDE2}"/>
                      </a:ext>
                    </a:extLst>
                  </p:cNvPr>
                  <p:cNvCxnSpPr/>
                  <p:nvPr/>
                </p:nvCxnSpPr>
                <p:spPr>
                  <a:xfrm>
                    <a:off x="5515763" y="4335172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グループ化 230">
                  <a:extLst>
                    <a:ext uri="{FF2B5EF4-FFF2-40B4-BE49-F238E27FC236}">
                      <a16:creationId xmlns:a16="http://schemas.microsoft.com/office/drawing/2014/main" id="{992F86E7-C452-4F1A-9DB6-C371BE041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">
                  <a:off x="7675490" y="2803618"/>
                  <a:ext cx="125604" cy="107261"/>
                  <a:chOff x="5514975" y="4153469"/>
                  <a:chExt cx="239831" cy="256606"/>
                </a:xfrm>
              </p:grpSpPr>
              <p:cxnSp>
                <p:nvCxnSpPr>
                  <p:cNvPr id="89" name="直線コネクタ 88">
                    <a:extLst>
                      <a:ext uri="{FF2B5EF4-FFF2-40B4-BE49-F238E27FC236}">
                        <a16:creationId xmlns:a16="http://schemas.microsoft.com/office/drawing/2014/main" id="{4588FB40-48E0-4C0F-ACC7-25801DDDFB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94324" y="4002193"/>
                    <a:ext cx="0" cy="25759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6608CEE3-D41F-4F1F-9E43-7E7056E1C52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86888" y="4089749"/>
                    <a:ext cx="0" cy="26769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1867C771-7DB6-47AA-8004-07810D705AD9}"/>
                      </a:ext>
                    </a:extLst>
                  </p:cNvPr>
                  <p:cNvCxnSpPr/>
                  <p:nvPr/>
                </p:nvCxnSpPr>
                <p:spPr>
                  <a:xfrm>
                    <a:off x="5482836" y="4222096"/>
                    <a:ext cx="232091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>
                    <a:extLst>
                      <a:ext uri="{FF2B5EF4-FFF2-40B4-BE49-F238E27FC236}">
                        <a16:creationId xmlns:a16="http://schemas.microsoft.com/office/drawing/2014/main" id="{22DBC77C-8FD8-4801-8F14-BC246F525094}"/>
                      </a:ext>
                    </a:extLst>
                  </p:cNvPr>
                  <p:cNvCxnSpPr/>
                  <p:nvPr/>
                </p:nvCxnSpPr>
                <p:spPr>
                  <a:xfrm>
                    <a:off x="5454894" y="4308981"/>
                    <a:ext cx="24630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グループ化 235">
                  <a:extLst>
                    <a:ext uri="{FF2B5EF4-FFF2-40B4-BE49-F238E27FC236}">
                      <a16:creationId xmlns:a16="http://schemas.microsoft.com/office/drawing/2014/main" id="{2B785EDB-8884-4888-B9F8-D3614A241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0363" y="2791990"/>
                  <a:ext cx="132479" cy="128639"/>
                  <a:chOff x="5514975" y="4153469"/>
                  <a:chExt cx="239831" cy="256606"/>
                </a:xfrm>
              </p:grpSpPr>
              <p:cxnSp>
                <p:nvCxnSpPr>
                  <p:cNvPr id="85" name="直線コネクタ 84">
                    <a:extLst>
                      <a:ext uri="{FF2B5EF4-FFF2-40B4-BE49-F238E27FC236}">
                        <a16:creationId xmlns:a16="http://schemas.microsoft.com/office/drawing/2014/main" id="{F37E5AFD-38DC-4A6D-AEF4-12598308C9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2473" y="4150620"/>
                    <a:ext cx="0" cy="25269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55C3D3EB-4B13-46A2-8598-EA9891C9E69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1269" y="4150620"/>
                    <a:ext cx="0" cy="24848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>
                    <a:extLst>
                      <a:ext uri="{FF2B5EF4-FFF2-40B4-BE49-F238E27FC236}">
                        <a16:creationId xmlns:a16="http://schemas.microsoft.com/office/drawing/2014/main" id="{B8CBDB07-CC35-4E0A-8FC9-98F1E0826A81}"/>
                      </a:ext>
                    </a:extLst>
                  </p:cNvPr>
                  <p:cNvCxnSpPr/>
                  <p:nvPr/>
                </p:nvCxnSpPr>
                <p:spPr>
                  <a:xfrm>
                    <a:off x="5518585" y="4239063"/>
                    <a:ext cx="22453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>
                    <a:extLst>
                      <a:ext uri="{FF2B5EF4-FFF2-40B4-BE49-F238E27FC236}">
                        <a16:creationId xmlns:a16="http://schemas.microsoft.com/office/drawing/2014/main" id="{2F49AED4-0664-4EF7-A702-276CB773C3F2}"/>
                      </a:ext>
                    </a:extLst>
                  </p:cNvPr>
                  <p:cNvCxnSpPr/>
                  <p:nvPr/>
                </p:nvCxnSpPr>
                <p:spPr>
                  <a:xfrm>
                    <a:off x="5514092" y="4327503"/>
                    <a:ext cx="24249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グループ化 240">
                  <a:extLst>
                    <a:ext uri="{FF2B5EF4-FFF2-40B4-BE49-F238E27FC236}">
                      <a16:creationId xmlns:a16="http://schemas.microsoft.com/office/drawing/2014/main" id="{44AF5CA9-7929-4F0B-840B-45D4C8CB84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20000">
                  <a:off x="8299225" y="2780662"/>
                  <a:ext cx="105837" cy="154476"/>
                  <a:chOff x="5514975" y="4153469"/>
                  <a:chExt cx="239831" cy="256606"/>
                </a:xfrm>
              </p:grpSpPr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2C8F630A-8B28-4857-93EB-2B18A058886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12299" y="4009219"/>
                    <a:ext cx="0" cy="21744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198F583F-EE07-4FF8-AA56-41DEC461266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6362" y="4005963"/>
                    <a:ext cx="0" cy="21393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46AF21E5-1945-4F03-96F2-4187D891B52C}"/>
                      </a:ext>
                    </a:extLst>
                  </p:cNvPr>
                  <p:cNvCxnSpPr/>
                  <p:nvPr/>
                </p:nvCxnSpPr>
                <p:spPr>
                  <a:xfrm>
                    <a:off x="5162296" y="4076304"/>
                    <a:ext cx="51714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BC8CEBE3-81AB-4E85-9406-04CB34F97232}"/>
                      </a:ext>
                    </a:extLst>
                  </p:cNvPr>
                  <p:cNvCxnSpPr/>
                  <p:nvPr/>
                </p:nvCxnSpPr>
                <p:spPr>
                  <a:xfrm>
                    <a:off x="5100246" y="4157310"/>
                    <a:ext cx="567738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グループ化 245">
                  <a:extLst>
                    <a:ext uri="{FF2B5EF4-FFF2-40B4-BE49-F238E27FC236}">
                      <a16:creationId xmlns:a16="http://schemas.microsoft.com/office/drawing/2014/main" id="{D8EFB1EC-DF70-424E-B959-5C0D7A195A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9145" y="268985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77" name="直線コネクタ 76">
                    <a:extLst>
                      <a:ext uri="{FF2B5EF4-FFF2-40B4-BE49-F238E27FC236}">
                        <a16:creationId xmlns:a16="http://schemas.microsoft.com/office/drawing/2014/main" id="{0371E5F4-E7A8-4CAC-A322-19E3385A7A5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5579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>
                    <a:extLst>
                      <a:ext uri="{FF2B5EF4-FFF2-40B4-BE49-F238E27FC236}">
                        <a16:creationId xmlns:a16="http://schemas.microsoft.com/office/drawing/2014/main" id="{7E0274F5-D922-43AD-9617-5F300714DEA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70309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9AA2A4AB-76C7-4882-8C91-A3893385C993}"/>
                      </a:ext>
                    </a:extLst>
                  </p:cNvPr>
                  <p:cNvCxnSpPr/>
                  <p:nvPr/>
                </p:nvCxnSpPr>
                <p:spPr>
                  <a:xfrm>
                    <a:off x="5523478" y="4234720"/>
                    <a:ext cx="217880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>
                    <a:extLst>
                      <a:ext uri="{FF2B5EF4-FFF2-40B4-BE49-F238E27FC236}">
                        <a16:creationId xmlns:a16="http://schemas.microsoft.com/office/drawing/2014/main" id="{647B5218-0086-4035-B4C3-88F6A76E8AD6}"/>
                      </a:ext>
                    </a:extLst>
                  </p:cNvPr>
                  <p:cNvCxnSpPr/>
                  <p:nvPr/>
                </p:nvCxnSpPr>
                <p:spPr>
                  <a:xfrm>
                    <a:off x="5518740" y="4331947"/>
                    <a:ext cx="23682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グループ化 250">
                  <a:extLst>
                    <a:ext uri="{FF2B5EF4-FFF2-40B4-BE49-F238E27FC236}">
                      <a16:creationId xmlns:a16="http://schemas.microsoft.com/office/drawing/2014/main" id="{2AE7005F-EB91-4358-8A69-16ECE65F31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20310" y="269310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73" name="直線コネクタ 72">
                    <a:extLst>
                      <a:ext uri="{FF2B5EF4-FFF2-40B4-BE49-F238E27FC236}">
                        <a16:creationId xmlns:a16="http://schemas.microsoft.com/office/drawing/2014/main" id="{9C6A6F23-406D-4583-9BC0-99CB57AE77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66693" y="4147638"/>
                    <a:ext cx="0" cy="26390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>
                    <a:extLst>
                      <a:ext uri="{FF2B5EF4-FFF2-40B4-BE49-F238E27FC236}">
                        <a16:creationId xmlns:a16="http://schemas.microsoft.com/office/drawing/2014/main" id="{B25B4626-4190-49D0-A84C-766861ECCA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6159" y="4147638"/>
                    <a:ext cx="4738" cy="26390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線コネクタ 74">
                    <a:extLst>
                      <a:ext uri="{FF2B5EF4-FFF2-40B4-BE49-F238E27FC236}">
                        <a16:creationId xmlns:a16="http://schemas.microsoft.com/office/drawing/2014/main" id="{806CA8DA-497A-4BC9-AA1B-4D1F34C919C2}"/>
                      </a:ext>
                    </a:extLst>
                  </p:cNvPr>
                  <p:cNvCxnSpPr/>
                  <p:nvPr/>
                </p:nvCxnSpPr>
                <p:spPr>
                  <a:xfrm>
                    <a:off x="5495644" y="4237918"/>
                    <a:ext cx="2557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>
                    <a:extLst>
                      <a:ext uri="{FF2B5EF4-FFF2-40B4-BE49-F238E27FC236}">
                        <a16:creationId xmlns:a16="http://schemas.microsoft.com/office/drawing/2014/main" id="{AE461357-FF02-4534-835A-91DE273DFF27}"/>
                      </a:ext>
                    </a:extLst>
                  </p:cNvPr>
                  <p:cNvCxnSpPr/>
                  <p:nvPr/>
                </p:nvCxnSpPr>
                <p:spPr>
                  <a:xfrm>
                    <a:off x="5495644" y="4328203"/>
                    <a:ext cx="269984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グループ化 255">
                  <a:extLst>
                    <a:ext uri="{FF2B5EF4-FFF2-40B4-BE49-F238E27FC236}">
                      <a16:creationId xmlns:a16="http://schemas.microsoft.com/office/drawing/2014/main" id="{E7933381-2E74-43C7-B7FE-E41FFB1A1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26615" y="2689855"/>
                  <a:ext cx="125604" cy="78010"/>
                  <a:chOff x="5514975" y="4153469"/>
                  <a:chExt cx="239831" cy="256606"/>
                </a:xfrm>
              </p:grpSpPr>
              <p:cxnSp>
                <p:nvCxnSpPr>
                  <p:cNvPr id="69" name="直線コネクタ 68">
                    <a:extLst>
                      <a:ext uri="{FF2B5EF4-FFF2-40B4-BE49-F238E27FC236}">
                        <a16:creationId xmlns:a16="http://schemas.microsoft.com/office/drawing/2014/main" id="{B8D06606-66CC-4F14-BEA2-4B2972DEB3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73308" y="4137493"/>
                    <a:ext cx="0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>
                    <a:extLst>
                      <a:ext uri="{FF2B5EF4-FFF2-40B4-BE49-F238E27FC236}">
                        <a16:creationId xmlns:a16="http://schemas.microsoft.com/office/drawing/2014/main" id="{0FCA19F7-841B-416D-A044-88052FE911E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68039" y="4137493"/>
                    <a:ext cx="9473" cy="27085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>
                    <a:extLst>
                      <a:ext uri="{FF2B5EF4-FFF2-40B4-BE49-F238E27FC236}">
                        <a16:creationId xmlns:a16="http://schemas.microsoft.com/office/drawing/2014/main" id="{88D56767-9B6F-450C-8D82-998DAFECBB90}"/>
                      </a:ext>
                    </a:extLst>
                  </p:cNvPr>
                  <p:cNvCxnSpPr/>
                  <p:nvPr/>
                </p:nvCxnSpPr>
                <p:spPr>
                  <a:xfrm>
                    <a:off x="5516470" y="4234720"/>
                    <a:ext cx="22735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>
                    <a:extLst>
                      <a:ext uri="{FF2B5EF4-FFF2-40B4-BE49-F238E27FC236}">
                        <a16:creationId xmlns:a16="http://schemas.microsoft.com/office/drawing/2014/main" id="{62DCAE45-4707-48CD-B890-4D8284C758B1}"/>
                      </a:ext>
                    </a:extLst>
                  </p:cNvPr>
                  <p:cNvCxnSpPr/>
                  <p:nvPr/>
                </p:nvCxnSpPr>
                <p:spPr>
                  <a:xfrm>
                    <a:off x="5497524" y="4331947"/>
                    <a:ext cx="2557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フリーフォーム 45">
                  <a:extLst>
                    <a:ext uri="{FF2B5EF4-FFF2-40B4-BE49-F238E27FC236}">
                      <a16:creationId xmlns:a16="http://schemas.microsoft.com/office/drawing/2014/main" id="{F8347BB7-E5E0-4C20-B20F-DB89FB344502}"/>
                    </a:ext>
                  </a:extLst>
                </p:cNvPr>
                <p:cNvSpPr/>
                <p:nvPr/>
              </p:nvSpPr>
              <p:spPr bwMode="auto">
                <a:xfrm>
                  <a:off x="7398253" y="3233929"/>
                  <a:ext cx="1168365" cy="63338"/>
                </a:xfrm>
                <a:custGeom>
                  <a:avLst/>
                  <a:gdLst>
                    <a:gd name="connsiteX0" fmla="*/ 0 w 2174358"/>
                    <a:gd name="connsiteY0" fmla="*/ 0 h 96086"/>
                    <a:gd name="connsiteX1" fmla="*/ 159489 w 2174358"/>
                    <a:gd name="connsiteY1" fmla="*/ 37214 h 96086"/>
                    <a:gd name="connsiteX2" fmla="*/ 159489 w 2174358"/>
                    <a:gd name="connsiteY2" fmla="*/ 37214 h 96086"/>
                    <a:gd name="connsiteX3" fmla="*/ 303028 w 2174358"/>
                    <a:gd name="connsiteY3" fmla="*/ 63796 h 96086"/>
                    <a:gd name="connsiteX4" fmla="*/ 462516 w 2174358"/>
                    <a:gd name="connsiteY4" fmla="*/ 63796 h 96086"/>
                    <a:gd name="connsiteX5" fmla="*/ 818707 w 2174358"/>
                    <a:gd name="connsiteY5" fmla="*/ 74428 h 96086"/>
                    <a:gd name="connsiteX6" fmla="*/ 1052623 w 2174358"/>
                    <a:gd name="connsiteY6" fmla="*/ 79744 h 96086"/>
                    <a:gd name="connsiteX7" fmla="*/ 1366284 w 2174358"/>
                    <a:gd name="connsiteY7" fmla="*/ 90377 h 96086"/>
                    <a:gd name="connsiteX8" fmla="*/ 1642730 w 2174358"/>
                    <a:gd name="connsiteY8" fmla="*/ 95693 h 96086"/>
                    <a:gd name="connsiteX9" fmla="*/ 1871330 w 2174358"/>
                    <a:gd name="connsiteY9" fmla="*/ 95693 h 96086"/>
                    <a:gd name="connsiteX10" fmla="*/ 2105247 w 2174358"/>
                    <a:gd name="connsiteY10" fmla="*/ 95693 h 96086"/>
                    <a:gd name="connsiteX11" fmla="*/ 2174358 w 2174358"/>
                    <a:gd name="connsiteY11" fmla="*/ 95693 h 96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74358" h="96086">
                      <a:moveTo>
                        <a:pt x="0" y="0"/>
                      </a:moveTo>
                      <a:lnTo>
                        <a:pt x="159489" y="37214"/>
                      </a:lnTo>
                      <a:lnTo>
                        <a:pt x="159489" y="37214"/>
                      </a:lnTo>
                      <a:cubicBezTo>
                        <a:pt x="183412" y="41644"/>
                        <a:pt x="252524" y="59366"/>
                        <a:pt x="303028" y="63796"/>
                      </a:cubicBezTo>
                      <a:cubicBezTo>
                        <a:pt x="353532" y="68226"/>
                        <a:pt x="462516" y="63796"/>
                        <a:pt x="462516" y="63796"/>
                      </a:cubicBezTo>
                      <a:lnTo>
                        <a:pt x="818707" y="74428"/>
                      </a:lnTo>
                      <a:lnTo>
                        <a:pt x="1052623" y="79744"/>
                      </a:lnTo>
                      <a:lnTo>
                        <a:pt x="1366284" y="90377"/>
                      </a:lnTo>
                      <a:lnTo>
                        <a:pt x="1642730" y="95693"/>
                      </a:lnTo>
                      <a:cubicBezTo>
                        <a:pt x="1726904" y="96579"/>
                        <a:pt x="1871330" y="95693"/>
                        <a:pt x="1871330" y="95693"/>
                      </a:cubicBezTo>
                      <a:lnTo>
                        <a:pt x="2105247" y="95693"/>
                      </a:lnTo>
                      <a:lnTo>
                        <a:pt x="2174358" y="9569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7" name="フリーフォーム 46">
                  <a:extLst>
                    <a:ext uri="{FF2B5EF4-FFF2-40B4-BE49-F238E27FC236}">
                      <a16:creationId xmlns:a16="http://schemas.microsoft.com/office/drawing/2014/main" id="{C41EAD6B-DA62-4B4F-A07B-C6214FF15204}"/>
                    </a:ext>
                  </a:extLst>
                </p:cNvPr>
                <p:cNvSpPr/>
                <p:nvPr/>
              </p:nvSpPr>
              <p:spPr bwMode="auto">
                <a:xfrm>
                  <a:off x="7445384" y="2684998"/>
                  <a:ext cx="1131156" cy="582712"/>
                </a:xfrm>
                <a:custGeom>
                  <a:avLst/>
                  <a:gdLst>
                    <a:gd name="connsiteX0" fmla="*/ 0 w 2111019"/>
                    <a:gd name="connsiteY0" fmla="*/ 914400 h 956930"/>
                    <a:gd name="connsiteX1" fmla="*/ 47846 w 2111019"/>
                    <a:gd name="connsiteY1" fmla="*/ 723014 h 956930"/>
                    <a:gd name="connsiteX2" fmla="*/ 90376 w 2111019"/>
                    <a:gd name="connsiteY2" fmla="*/ 616688 h 956930"/>
                    <a:gd name="connsiteX3" fmla="*/ 138223 w 2111019"/>
                    <a:gd name="connsiteY3" fmla="*/ 494414 h 956930"/>
                    <a:gd name="connsiteX4" fmla="*/ 223283 w 2111019"/>
                    <a:gd name="connsiteY4" fmla="*/ 366823 h 956930"/>
                    <a:gd name="connsiteX5" fmla="*/ 372139 w 2111019"/>
                    <a:gd name="connsiteY5" fmla="*/ 244549 h 956930"/>
                    <a:gd name="connsiteX6" fmla="*/ 505046 w 2111019"/>
                    <a:gd name="connsiteY6" fmla="*/ 148856 h 956930"/>
                    <a:gd name="connsiteX7" fmla="*/ 696432 w 2111019"/>
                    <a:gd name="connsiteY7" fmla="*/ 74428 h 956930"/>
                    <a:gd name="connsiteX8" fmla="*/ 903767 w 2111019"/>
                    <a:gd name="connsiteY8" fmla="*/ 21265 h 956930"/>
                    <a:gd name="connsiteX9" fmla="*/ 1174897 w 2111019"/>
                    <a:gd name="connsiteY9" fmla="*/ 0 h 956930"/>
                    <a:gd name="connsiteX10" fmla="*/ 1286539 w 2111019"/>
                    <a:gd name="connsiteY10" fmla="*/ 21265 h 956930"/>
                    <a:gd name="connsiteX11" fmla="*/ 1531088 w 2111019"/>
                    <a:gd name="connsiteY11" fmla="*/ 58479 h 956930"/>
                    <a:gd name="connsiteX12" fmla="*/ 1653362 w 2111019"/>
                    <a:gd name="connsiteY12" fmla="*/ 143539 h 956930"/>
                    <a:gd name="connsiteX13" fmla="*/ 1802218 w 2111019"/>
                    <a:gd name="connsiteY13" fmla="*/ 303028 h 956930"/>
                    <a:gd name="connsiteX14" fmla="*/ 1892595 w 2111019"/>
                    <a:gd name="connsiteY14" fmla="*/ 382772 h 956930"/>
                    <a:gd name="connsiteX15" fmla="*/ 1982972 w 2111019"/>
                    <a:gd name="connsiteY15" fmla="*/ 552893 h 956930"/>
                    <a:gd name="connsiteX16" fmla="*/ 2025502 w 2111019"/>
                    <a:gd name="connsiteY16" fmla="*/ 653902 h 956930"/>
                    <a:gd name="connsiteX17" fmla="*/ 2036134 w 2111019"/>
                    <a:gd name="connsiteY17" fmla="*/ 723014 h 956930"/>
                    <a:gd name="connsiteX18" fmla="*/ 2099930 w 2111019"/>
                    <a:gd name="connsiteY18" fmla="*/ 855921 h 956930"/>
                    <a:gd name="connsiteX19" fmla="*/ 2110562 w 2111019"/>
                    <a:gd name="connsiteY19" fmla="*/ 956930 h 956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111019" h="956930">
                      <a:moveTo>
                        <a:pt x="0" y="914400"/>
                      </a:moveTo>
                      <a:cubicBezTo>
                        <a:pt x="16391" y="843516"/>
                        <a:pt x="32783" y="772633"/>
                        <a:pt x="47846" y="723014"/>
                      </a:cubicBezTo>
                      <a:cubicBezTo>
                        <a:pt x="62909" y="673395"/>
                        <a:pt x="75313" y="654788"/>
                        <a:pt x="90376" y="616688"/>
                      </a:cubicBezTo>
                      <a:cubicBezTo>
                        <a:pt x="105439" y="578588"/>
                        <a:pt x="116072" y="536058"/>
                        <a:pt x="138223" y="494414"/>
                      </a:cubicBezTo>
                      <a:cubicBezTo>
                        <a:pt x="160374" y="452770"/>
                        <a:pt x="184297" y="408467"/>
                        <a:pt x="223283" y="366823"/>
                      </a:cubicBezTo>
                      <a:cubicBezTo>
                        <a:pt x="262269" y="325179"/>
                        <a:pt x="325179" y="280877"/>
                        <a:pt x="372139" y="244549"/>
                      </a:cubicBezTo>
                      <a:cubicBezTo>
                        <a:pt x="419100" y="208221"/>
                        <a:pt x="450997" y="177209"/>
                        <a:pt x="505046" y="148856"/>
                      </a:cubicBezTo>
                      <a:cubicBezTo>
                        <a:pt x="559095" y="120502"/>
                        <a:pt x="629979" y="95693"/>
                        <a:pt x="696432" y="74428"/>
                      </a:cubicBezTo>
                      <a:cubicBezTo>
                        <a:pt x="762886" y="53163"/>
                        <a:pt x="824023" y="33670"/>
                        <a:pt x="903767" y="21265"/>
                      </a:cubicBezTo>
                      <a:cubicBezTo>
                        <a:pt x="983511" y="8860"/>
                        <a:pt x="1111102" y="0"/>
                        <a:pt x="1174897" y="0"/>
                      </a:cubicBezTo>
                      <a:cubicBezTo>
                        <a:pt x="1238692" y="0"/>
                        <a:pt x="1227174" y="11518"/>
                        <a:pt x="1286539" y="21265"/>
                      </a:cubicBezTo>
                      <a:cubicBezTo>
                        <a:pt x="1345904" y="31011"/>
                        <a:pt x="1469951" y="38100"/>
                        <a:pt x="1531088" y="58479"/>
                      </a:cubicBezTo>
                      <a:cubicBezTo>
                        <a:pt x="1592225" y="78858"/>
                        <a:pt x="1608174" y="102781"/>
                        <a:pt x="1653362" y="143539"/>
                      </a:cubicBezTo>
                      <a:cubicBezTo>
                        <a:pt x="1698550" y="184297"/>
                        <a:pt x="1762346" y="263156"/>
                        <a:pt x="1802218" y="303028"/>
                      </a:cubicBezTo>
                      <a:cubicBezTo>
                        <a:pt x="1842090" y="342900"/>
                        <a:pt x="1862469" y="341128"/>
                        <a:pt x="1892595" y="382772"/>
                      </a:cubicBezTo>
                      <a:cubicBezTo>
                        <a:pt x="1922721" y="424416"/>
                        <a:pt x="1960821" y="507705"/>
                        <a:pt x="1982972" y="552893"/>
                      </a:cubicBezTo>
                      <a:cubicBezTo>
                        <a:pt x="2005123" y="598081"/>
                        <a:pt x="2016642" y="625548"/>
                        <a:pt x="2025502" y="653902"/>
                      </a:cubicBezTo>
                      <a:cubicBezTo>
                        <a:pt x="2034362" y="682256"/>
                        <a:pt x="2023729" y="689344"/>
                        <a:pt x="2036134" y="723014"/>
                      </a:cubicBezTo>
                      <a:cubicBezTo>
                        <a:pt x="2048539" y="756684"/>
                        <a:pt x="2087525" y="816935"/>
                        <a:pt x="2099930" y="855921"/>
                      </a:cubicBezTo>
                      <a:cubicBezTo>
                        <a:pt x="2112335" y="894907"/>
                        <a:pt x="2111448" y="925918"/>
                        <a:pt x="2110562" y="95693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8" name="フリーフォーム 47">
                  <a:extLst>
                    <a:ext uri="{FF2B5EF4-FFF2-40B4-BE49-F238E27FC236}">
                      <a16:creationId xmlns:a16="http://schemas.microsoft.com/office/drawing/2014/main" id="{2782188C-F65B-47C7-AF49-F9C713F0C060}"/>
                    </a:ext>
                  </a:extLst>
                </p:cNvPr>
                <p:cNvSpPr/>
                <p:nvPr/>
              </p:nvSpPr>
              <p:spPr bwMode="auto">
                <a:xfrm>
                  <a:off x="7549569" y="2737780"/>
                  <a:ext cx="257983" cy="515151"/>
                </a:xfrm>
                <a:custGeom>
                  <a:avLst/>
                  <a:gdLst>
                    <a:gd name="connsiteX0" fmla="*/ 0 w 483781"/>
                    <a:gd name="connsiteY0" fmla="*/ 839972 h 839972"/>
                    <a:gd name="connsiteX1" fmla="*/ 26581 w 483781"/>
                    <a:gd name="connsiteY1" fmla="*/ 675167 h 839972"/>
                    <a:gd name="connsiteX2" fmla="*/ 106326 w 483781"/>
                    <a:gd name="connsiteY2" fmla="*/ 552893 h 839972"/>
                    <a:gd name="connsiteX3" fmla="*/ 202019 w 483781"/>
                    <a:gd name="connsiteY3" fmla="*/ 334925 h 839972"/>
                    <a:gd name="connsiteX4" fmla="*/ 324293 w 483781"/>
                    <a:gd name="connsiteY4" fmla="*/ 313660 h 839972"/>
                    <a:gd name="connsiteX5" fmla="*/ 457200 w 483781"/>
                    <a:gd name="connsiteY5" fmla="*/ 318976 h 839972"/>
                    <a:gd name="connsiteX6" fmla="*/ 478465 w 483781"/>
                    <a:gd name="connsiteY6" fmla="*/ 132907 h 839972"/>
                    <a:gd name="connsiteX7" fmla="*/ 483781 w 483781"/>
                    <a:gd name="connsiteY7" fmla="*/ 0 h 839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3781" h="839972">
                      <a:moveTo>
                        <a:pt x="0" y="839972"/>
                      </a:moveTo>
                      <a:cubicBezTo>
                        <a:pt x="4430" y="781492"/>
                        <a:pt x="8860" y="723013"/>
                        <a:pt x="26581" y="675167"/>
                      </a:cubicBezTo>
                      <a:cubicBezTo>
                        <a:pt x="44302" y="627320"/>
                        <a:pt x="77086" y="609600"/>
                        <a:pt x="106326" y="552893"/>
                      </a:cubicBezTo>
                      <a:cubicBezTo>
                        <a:pt x="135566" y="496186"/>
                        <a:pt x="165691" y="374797"/>
                        <a:pt x="202019" y="334925"/>
                      </a:cubicBezTo>
                      <a:cubicBezTo>
                        <a:pt x="238347" y="295053"/>
                        <a:pt x="281763" y="316318"/>
                        <a:pt x="324293" y="313660"/>
                      </a:cubicBezTo>
                      <a:cubicBezTo>
                        <a:pt x="366823" y="311002"/>
                        <a:pt x="431505" y="349101"/>
                        <a:pt x="457200" y="318976"/>
                      </a:cubicBezTo>
                      <a:cubicBezTo>
                        <a:pt x="482895" y="288851"/>
                        <a:pt x="474035" y="186070"/>
                        <a:pt x="478465" y="132907"/>
                      </a:cubicBezTo>
                      <a:cubicBezTo>
                        <a:pt x="482895" y="79744"/>
                        <a:pt x="483338" y="39872"/>
                        <a:pt x="48378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59" name="フリーフォーム 48">
                  <a:extLst>
                    <a:ext uri="{FF2B5EF4-FFF2-40B4-BE49-F238E27FC236}">
                      <a16:creationId xmlns:a16="http://schemas.microsoft.com/office/drawing/2014/main" id="{EE656D80-4AEC-4A89-AE15-54FD87C72B04}"/>
                    </a:ext>
                  </a:extLst>
                </p:cNvPr>
                <p:cNvSpPr/>
                <p:nvPr/>
              </p:nvSpPr>
              <p:spPr bwMode="auto">
                <a:xfrm>
                  <a:off x="7569414" y="2923573"/>
                  <a:ext cx="915345" cy="27446"/>
                </a:xfrm>
                <a:custGeom>
                  <a:avLst/>
                  <a:gdLst>
                    <a:gd name="connsiteX0" fmla="*/ 0 w 1706525"/>
                    <a:gd name="connsiteY0" fmla="*/ 1677 h 44558"/>
                    <a:gd name="connsiteX1" fmla="*/ 159488 w 1706525"/>
                    <a:gd name="connsiteY1" fmla="*/ 12309 h 44558"/>
                    <a:gd name="connsiteX2" fmla="*/ 425302 w 1706525"/>
                    <a:gd name="connsiteY2" fmla="*/ 28258 h 44558"/>
                    <a:gd name="connsiteX3" fmla="*/ 707065 w 1706525"/>
                    <a:gd name="connsiteY3" fmla="*/ 12309 h 44558"/>
                    <a:gd name="connsiteX4" fmla="*/ 935665 w 1706525"/>
                    <a:gd name="connsiteY4" fmla="*/ 1677 h 44558"/>
                    <a:gd name="connsiteX5" fmla="*/ 1180214 w 1706525"/>
                    <a:gd name="connsiteY5" fmla="*/ 1677 h 44558"/>
                    <a:gd name="connsiteX6" fmla="*/ 1323753 w 1706525"/>
                    <a:gd name="connsiteY6" fmla="*/ 17626 h 44558"/>
                    <a:gd name="connsiteX7" fmla="*/ 1557670 w 1706525"/>
                    <a:gd name="connsiteY7" fmla="*/ 44207 h 44558"/>
                    <a:gd name="connsiteX8" fmla="*/ 1706525 w 1706525"/>
                    <a:gd name="connsiteY8" fmla="*/ 33574 h 4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6525" h="44558">
                      <a:moveTo>
                        <a:pt x="0" y="1677"/>
                      </a:moveTo>
                      <a:lnTo>
                        <a:pt x="159488" y="12309"/>
                      </a:lnTo>
                      <a:cubicBezTo>
                        <a:pt x="230372" y="16739"/>
                        <a:pt x="334039" y="28258"/>
                        <a:pt x="425302" y="28258"/>
                      </a:cubicBezTo>
                      <a:cubicBezTo>
                        <a:pt x="516565" y="28258"/>
                        <a:pt x="707065" y="12309"/>
                        <a:pt x="707065" y="12309"/>
                      </a:cubicBezTo>
                      <a:cubicBezTo>
                        <a:pt x="792125" y="7879"/>
                        <a:pt x="856807" y="3449"/>
                        <a:pt x="935665" y="1677"/>
                      </a:cubicBezTo>
                      <a:cubicBezTo>
                        <a:pt x="1014523" y="-95"/>
                        <a:pt x="1115533" y="-981"/>
                        <a:pt x="1180214" y="1677"/>
                      </a:cubicBezTo>
                      <a:cubicBezTo>
                        <a:pt x="1244895" y="4335"/>
                        <a:pt x="1323753" y="17626"/>
                        <a:pt x="1323753" y="17626"/>
                      </a:cubicBezTo>
                      <a:cubicBezTo>
                        <a:pt x="1386662" y="24714"/>
                        <a:pt x="1493875" y="41549"/>
                        <a:pt x="1557670" y="44207"/>
                      </a:cubicBezTo>
                      <a:cubicBezTo>
                        <a:pt x="1621465" y="46865"/>
                        <a:pt x="1706525" y="33574"/>
                        <a:pt x="1706525" y="3357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0" name="フリーフォーム 49">
                  <a:extLst>
                    <a:ext uri="{FF2B5EF4-FFF2-40B4-BE49-F238E27FC236}">
                      <a16:creationId xmlns:a16="http://schemas.microsoft.com/office/drawing/2014/main" id="{C5361BA5-9A1D-473B-A508-476455752FC1}"/>
                    </a:ext>
                  </a:extLst>
                </p:cNvPr>
                <p:cNvSpPr/>
                <p:nvPr/>
              </p:nvSpPr>
              <p:spPr bwMode="auto">
                <a:xfrm>
                  <a:off x="7715771" y="2775783"/>
                  <a:ext cx="677205" cy="21113"/>
                </a:xfrm>
                <a:custGeom>
                  <a:avLst/>
                  <a:gdLst>
                    <a:gd name="connsiteX0" fmla="*/ 0 w 1259958"/>
                    <a:gd name="connsiteY0" fmla="*/ 26833 h 32661"/>
                    <a:gd name="connsiteX1" fmla="*/ 239233 w 1259958"/>
                    <a:gd name="connsiteY1" fmla="*/ 21517 h 32661"/>
                    <a:gd name="connsiteX2" fmla="*/ 499730 w 1259958"/>
                    <a:gd name="connsiteY2" fmla="*/ 252 h 32661"/>
                    <a:gd name="connsiteX3" fmla="*/ 760228 w 1259958"/>
                    <a:gd name="connsiteY3" fmla="*/ 10884 h 32661"/>
                    <a:gd name="connsiteX4" fmla="*/ 1004777 w 1259958"/>
                    <a:gd name="connsiteY4" fmla="*/ 26833 h 32661"/>
                    <a:gd name="connsiteX5" fmla="*/ 1201479 w 1259958"/>
                    <a:gd name="connsiteY5" fmla="*/ 32150 h 32661"/>
                    <a:gd name="connsiteX6" fmla="*/ 1259958 w 1259958"/>
                    <a:gd name="connsiteY6" fmla="*/ 32150 h 32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9958" h="32661">
                      <a:moveTo>
                        <a:pt x="0" y="26833"/>
                      </a:moveTo>
                      <a:cubicBezTo>
                        <a:pt x="79744" y="25061"/>
                        <a:pt x="155945" y="25947"/>
                        <a:pt x="239233" y="21517"/>
                      </a:cubicBezTo>
                      <a:cubicBezTo>
                        <a:pt x="322521" y="17087"/>
                        <a:pt x="412898" y="2024"/>
                        <a:pt x="499730" y="252"/>
                      </a:cubicBezTo>
                      <a:cubicBezTo>
                        <a:pt x="586562" y="-1520"/>
                        <a:pt x="676054" y="6454"/>
                        <a:pt x="760228" y="10884"/>
                      </a:cubicBezTo>
                      <a:cubicBezTo>
                        <a:pt x="844402" y="15314"/>
                        <a:pt x="931235" y="23289"/>
                        <a:pt x="1004777" y="26833"/>
                      </a:cubicBezTo>
                      <a:cubicBezTo>
                        <a:pt x="1078319" y="30377"/>
                        <a:pt x="1158949" y="31264"/>
                        <a:pt x="1201479" y="32150"/>
                      </a:cubicBezTo>
                      <a:cubicBezTo>
                        <a:pt x="1244009" y="33036"/>
                        <a:pt x="1251983" y="32593"/>
                        <a:pt x="1259958" y="3215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1" name="フリーフォーム 50">
                  <a:extLst>
                    <a:ext uri="{FF2B5EF4-FFF2-40B4-BE49-F238E27FC236}">
                      <a16:creationId xmlns:a16="http://schemas.microsoft.com/office/drawing/2014/main" id="{1A3CA1AC-8383-4D27-8082-31A4EE2BD896}"/>
                    </a:ext>
                  </a:extLst>
                </p:cNvPr>
                <p:cNvSpPr/>
                <p:nvPr/>
              </p:nvSpPr>
              <p:spPr bwMode="auto">
                <a:xfrm>
                  <a:off x="7961350" y="2693443"/>
                  <a:ext cx="131473" cy="931073"/>
                </a:xfrm>
                <a:custGeom>
                  <a:avLst/>
                  <a:gdLst>
                    <a:gd name="connsiteX0" fmla="*/ 0 w 244673"/>
                    <a:gd name="connsiteY0" fmla="*/ 0 h 1520456"/>
                    <a:gd name="connsiteX1" fmla="*/ 10633 w 244673"/>
                    <a:gd name="connsiteY1" fmla="*/ 90377 h 1520456"/>
                    <a:gd name="connsiteX2" fmla="*/ 5316 w 244673"/>
                    <a:gd name="connsiteY2" fmla="*/ 249865 h 1520456"/>
                    <a:gd name="connsiteX3" fmla="*/ 5316 w 244673"/>
                    <a:gd name="connsiteY3" fmla="*/ 414670 h 1520456"/>
                    <a:gd name="connsiteX4" fmla="*/ 5316 w 244673"/>
                    <a:gd name="connsiteY4" fmla="*/ 531628 h 1520456"/>
                    <a:gd name="connsiteX5" fmla="*/ 5316 w 244673"/>
                    <a:gd name="connsiteY5" fmla="*/ 611372 h 1520456"/>
                    <a:gd name="connsiteX6" fmla="*/ 5316 w 244673"/>
                    <a:gd name="connsiteY6" fmla="*/ 653902 h 1520456"/>
                    <a:gd name="connsiteX7" fmla="*/ 47847 w 244673"/>
                    <a:gd name="connsiteY7" fmla="*/ 691116 h 1520456"/>
                    <a:gd name="connsiteX8" fmla="*/ 58479 w 244673"/>
                    <a:gd name="connsiteY8" fmla="*/ 818707 h 1520456"/>
                    <a:gd name="connsiteX9" fmla="*/ 79744 w 244673"/>
                    <a:gd name="connsiteY9" fmla="*/ 919716 h 1520456"/>
                    <a:gd name="connsiteX10" fmla="*/ 90377 w 244673"/>
                    <a:gd name="connsiteY10" fmla="*/ 988828 h 1520456"/>
                    <a:gd name="connsiteX11" fmla="*/ 95693 w 244673"/>
                    <a:gd name="connsiteY11" fmla="*/ 1084521 h 1520456"/>
                    <a:gd name="connsiteX12" fmla="*/ 95693 w 244673"/>
                    <a:gd name="connsiteY12" fmla="*/ 1169581 h 1520456"/>
                    <a:gd name="connsiteX13" fmla="*/ 95693 w 244673"/>
                    <a:gd name="connsiteY13" fmla="*/ 1259958 h 1520456"/>
                    <a:gd name="connsiteX14" fmla="*/ 95693 w 244673"/>
                    <a:gd name="connsiteY14" fmla="*/ 1291856 h 1520456"/>
                    <a:gd name="connsiteX15" fmla="*/ 217968 w 244673"/>
                    <a:gd name="connsiteY15" fmla="*/ 1275907 h 1520456"/>
                    <a:gd name="connsiteX16" fmla="*/ 244549 w 244673"/>
                    <a:gd name="connsiteY16" fmla="*/ 1355651 h 1520456"/>
                    <a:gd name="connsiteX17" fmla="*/ 228600 w 244673"/>
                    <a:gd name="connsiteY17" fmla="*/ 1446028 h 1520456"/>
                    <a:gd name="connsiteX18" fmla="*/ 244549 w 244673"/>
                    <a:gd name="connsiteY18" fmla="*/ 1520456 h 1520456"/>
                    <a:gd name="connsiteX19" fmla="*/ 244549 w 244673"/>
                    <a:gd name="connsiteY19" fmla="*/ 1520456 h 152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4673" h="1520456">
                      <a:moveTo>
                        <a:pt x="0" y="0"/>
                      </a:moveTo>
                      <a:cubicBezTo>
                        <a:pt x="4873" y="24366"/>
                        <a:pt x="9747" y="48733"/>
                        <a:pt x="10633" y="90377"/>
                      </a:cubicBezTo>
                      <a:cubicBezTo>
                        <a:pt x="11519" y="132021"/>
                        <a:pt x="6202" y="195816"/>
                        <a:pt x="5316" y="249865"/>
                      </a:cubicBezTo>
                      <a:cubicBezTo>
                        <a:pt x="4430" y="303914"/>
                        <a:pt x="5316" y="414670"/>
                        <a:pt x="5316" y="414670"/>
                      </a:cubicBezTo>
                      <a:lnTo>
                        <a:pt x="5316" y="531628"/>
                      </a:lnTo>
                      <a:lnTo>
                        <a:pt x="5316" y="611372"/>
                      </a:lnTo>
                      <a:cubicBezTo>
                        <a:pt x="5316" y="631751"/>
                        <a:pt x="-1773" y="640611"/>
                        <a:pt x="5316" y="653902"/>
                      </a:cubicBezTo>
                      <a:cubicBezTo>
                        <a:pt x="12405" y="667193"/>
                        <a:pt x="38987" y="663649"/>
                        <a:pt x="47847" y="691116"/>
                      </a:cubicBezTo>
                      <a:cubicBezTo>
                        <a:pt x="56708" y="718584"/>
                        <a:pt x="53163" y="780607"/>
                        <a:pt x="58479" y="818707"/>
                      </a:cubicBezTo>
                      <a:cubicBezTo>
                        <a:pt x="63795" y="856807"/>
                        <a:pt x="74428" y="891362"/>
                        <a:pt x="79744" y="919716"/>
                      </a:cubicBezTo>
                      <a:cubicBezTo>
                        <a:pt x="85060" y="948070"/>
                        <a:pt x="87719" y="961361"/>
                        <a:pt x="90377" y="988828"/>
                      </a:cubicBezTo>
                      <a:cubicBezTo>
                        <a:pt x="93035" y="1016295"/>
                        <a:pt x="94807" y="1054396"/>
                        <a:pt x="95693" y="1084521"/>
                      </a:cubicBezTo>
                      <a:cubicBezTo>
                        <a:pt x="96579" y="1114646"/>
                        <a:pt x="95693" y="1169581"/>
                        <a:pt x="95693" y="1169581"/>
                      </a:cubicBezTo>
                      <a:lnTo>
                        <a:pt x="95693" y="1259958"/>
                      </a:lnTo>
                      <a:cubicBezTo>
                        <a:pt x="95693" y="1280337"/>
                        <a:pt x="75314" y="1289198"/>
                        <a:pt x="95693" y="1291856"/>
                      </a:cubicBezTo>
                      <a:cubicBezTo>
                        <a:pt x="116072" y="1294514"/>
                        <a:pt x="193159" y="1265275"/>
                        <a:pt x="217968" y="1275907"/>
                      </a:cubicBezTo>
                      <a:cubicBezTo>
                        <a:pt x="242777" y="1286539"/>
                        <a:pt x="242777" y="1327298"/>
                        <a:pt x="244549" y="1355651"/>
                      </a:cubicBezTo>
                      <a:cubicBezTo>
                        <a:pt x="246321" y="1384004"/>
                        <a:pt x="228600" y="1418561"/>
                        <a:pt x="228600" y="1446028"/>
                      </a:cubicBezTo>
                      <a:cubicBezTo>
                        <a:pt x="228600" y="1473495"/>
                        <a:pt x="244549" y="1520456"/>
                        <a:pt x="244549" y="1520456"/>
                      </a:cubicBezTo>
                      <a:lnTo>
                        <a:pt x="244549" y="152045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2" name="フリーフォーム 51">
                  <a:extLst>
                    <a:ext uri="{FF2B5EF4-FFF2-40B4-BE49-F238E27FC236}">
                      <a16:creationId xmlns:a16="http://schemas.microsoft.com/office/drawing/2014/main" id="{E8CC495C-92D7-4372-9B27-0EDB50454EB4}"/>
                    </a:ext>
                  </a:extLst>
                </p:cNvPr>
                <p:cNvSpPr/>
                <p:nvPr/>
              </p:nvSpPr>
              <p:spPr bwMode="auto">
                <a:xfrm>
                  <a:off x="7785228" y="2929906"/>
                  <a:ext cx="158759" cy="713611"/>
                </a:xfrm>
                <a:custGeom>
                  <a:avLst/>
                  <a:gdLst>
                    <a:gd name="connsiteX0" fmla="*/ 42531 w 293298"/>
                    <a:gd name="connsiteY0" fmla="*/ 0 h 1169581"/>
                    <a:gd name="connsiteX1" fmla="*/ 31899 w 293298"/>
                    <a:gd name="connsiteY1" fmla="*/ 90377 h 1169581"/>
                    <a:gd name="connsiteX2" fmla="*/ 15950 w 293298"/>
                    <a:gd name="connsiteY2" fmla="*/ 202019 h 1169581"/>
                    <a:gd name="connsiteX3" fmla="*/ 5317 w 293298"/>
                    <a:gd name="connsiteY3" fmla="*/ 308344 h 1169581"/>
                    <a:gd name="connsiteX4" fmla="*/ 106327 w 293298"/>
                    <a:gd name="connsiteY4" fmla="*/ 297712 h 1169581"/>
                    <a:gd name="connsiteX5" fmla="*/ 111643 w 293298"/>
                    <a:gd name="connsiteY5" fmla="*/ 388088 h 1169581"/>
                    <a:gd name="connsiteX6" fmla="*/ 111643 w 293298"/>
                    <a:gd name="connsiteY6" fmla="*/ 478465 h 1169581"/>
                    <a:gd name="connsiteX7" fmla="*/ 111643 w 293298"/>
                    <a:gd name="connsiteY7" fmla="*/ 574158 h 1169581"/>
                    <a:gd name="connsiteX8" fmla="*/ 111643 w 293298"/>
                    <a:gd name="connsiteY8" fmla="*/ 622005 h 1169581"/>
                    <a:gd name="connsiteX9" fmla="*/ 111643 w 293298"/>
                    <a:gd name="connsiteY9" fmla="*/ 685800 h 1169581"/>
                    <a:gd name="connsiteX10" fmla="*/ 101010 w 293298"/>
                    <a:gd name="connsiteY10" fmla="*/ 749595 h 1169581"/>
                    <a:gd name="connsiteX11" fmla="*/ 101010 w 293298"/>
                    <a:gd name="connsiteY11" fmla="*/ 850605 h 1169581"/>
                    <a:gd name="connsiteX12" fmla="*/ 101010 w 293298"/>
                    <a:gd name="connsiteY12" fmla="*/ 871870 h 1169581"/>
                    <a:gd name="connsiteX13" fmla="*/ 111643 w 293298"/>
                    <a:gd name="connsiteY13" fmla="*/ 871870 h 1169581"/>
                    <a:gd name="connsiteX14" fmla="*/ 239234 w 293298"/>
                    <a:gd name="connsiteY14" fmla="*/ 882502 h 1169581"/>
                    <a:gd name="connsiteX15" fmla="*/ 265815 w 293298"/>
                    <a:gd name="connsiteY15" fmla="*/ 882502 h 1169581"/>
                    <a:gd name="connsiteX16" fmla="*/ 292396 w 293298"/>
                    <a:gd name="connsiteY16" fmla="*/ 914400 h 1169581"/>
                    <a:gd name="connsiteX17" fmla="*/ 287080 w 293298"/>
                    <a:gd name="connsiteY17" fmla="*/ 1004777 h 1169581"/>
                    <a:gd name="connsiteX18" fmla="*/ 287080 w 293298"/>
                    <a:gd name="connsiteY18" fmla="*/ 1052623 h 1169581"/>
                    <a:gd name="connsiteX19" fmla="*/ 287080 w 293298"/>
                    <a:gd name="connsiteY19" fmla="*/ 1127051 h 1169581"/>
                    <a:gd name="connsiteX20" fmla="*/ 281764 w 293298"/>
                    <a:gd name="connsiteY20" fmla="*/ 1169581 h 1169581"/>
                    <a:gd name="connsiteX21" fmla="*/ 281764 w 293298"/>
                    <a:gd name="connsiteY21" fmla="*/ 1169581 h 116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3298" h="1169581">
                      <a:moveTo>
                        <a:pt x="42531" y="0"/>
                      </a:moveTo>
                      <a:cubicBezTo>
                        <a:pt x="39430" y="28353"/>
                        <a:pt x="36329" y="56707"/>
                        <a:pt x="31899" y="90377"/>
                      </a:cubicBezTo>
                      <a:cubicBezTo>
                        <a:pt x="27469" y="124047"/>
                        <a:pt x="20380" y="165691"/>
                        <a:pt x="15950" y="202019"/>
                      </a:cubicBezTo>
                      <a:cubicBezTo>
                        <a:pt x="11520" y="238347"/>
                        <a:pt x="-9746" y="292395"/>
                        <a:pt x="5317" y="308344"/>
                      </a:cubicBezTo>
                      <a:cubicBezTo>
                        <a:pt x="20380" y="324293"/>
                        <a:pt x="88606" y="284421"/>
                        <a:pt x="106327" y="297712"/>
                      </a:cubicBezTo>
                      <a:cubicBezTo>
                        <a:pt x="124048" y="311003"/>
                        <a:pt x="110757" y="357963"/>
                        <a:pt x="111643" y="388088"/>
                      </a:cubicBezTo>
                      <a:cubicBezTo>
                        <a:pt x="112529" y="418213"/>
                        <a:pt x="111643" y="478465"/>
                        <a:pt x="111643" y="478465"/>
                      </a:cubicBezTo>
                      <a:lnTo>
                        <a:pt x="111643" y="574158"/>
                      </a:lnTo>
                      <a:lnTo>
                        <a:pt x="111643" y="622005"/>
                      </a:lnTo>
                      <a:cubicBezTo>
                        <a:pt x="111643" y="640612"/>
                        <a:pt x="113415" y="664535"/>
                        <a:pt x="111643" y="685800"/>
                      </a:cubicBezTo>
                      <a:cubicBezTo>
                        <a:pt x="109871" y="707065"/>
                        <a:pt x="102782" y="722128"/>
                        <a:pt x="101010" y="749595"/>
                      </a:cubicBezTo>
                      <a:cubicBezTo>
                        <a:pt x="99238" y="777063"/>
                        <a:pt x="101010" y="850605"/>
                        <a:pt x="101010" y="850605"/>
                      </a:cubicBezTo>
                      <a:cubicBezTo>
                        <a:pt x="101010" y="870984"/>
                        <a:pt x="99238" y="868326"/>
                        <a:pt x="101010" y="871870"/>
                      </a:cubicBezTo>
                      <a:cubicBezTo>
                        <a:pt x="102782" y="875414"/>
                        <a:pt x="111643" y="871870"/>
                        <a:pt x="111643" y="871870"/>
                      </a:cubicBezTo>
                      <a:lnTo>
                        <a:pt x="239234" y="882502"/>
                      </a:lnTo>
                      <a:cubicBezTo>
                        <a:pt x="264929" y="884274"/>
                        <a:pt x="256955" y="877186"/>
                        <a:pt x="265815" y="882502"/>
                      </a:cubicBezTo>
                      <a:cubicBezTo>
                        <a:pt x="274675" y="887818"/>
                        <a:pt x="288852" y="894021"/>
                        <a:pt x="292396" y="914400"/>
                      </a:cubicBezTo>
                      <a:cubicBezTo>
                        <a:pt x="295940" y="934779"/>
                        <a:pt x="287966" y="981740"/>
                        <a:pt x="287080" y="1004777"/>
                      </a:cubicBezTo>
                      <a:cubicBezTo>
                        <a:pt x="286194" y="1027814"/>
                        <a:pt x="287080" y="1052623"/>
                        <a:pt x="287080" y="1052623"/>
                      </a:cubicBezTo>
                      <a:cubicBezTo>
                        <a:pt x="287080" y="1073002"/>
                        <a:pt x="287966" y="1107558"/>
                        <a:pt x="287080" y="1127051"/>
                      </a:cubicBezTo>
                      <a:cubicBezTo>
                        <a:pt x="286194" y="1146544"/>
                        <a:pt x="281764" y="1169581"/>
                        <a:pt x="281764" y="1169581"/>
                      </a:cubicBezTo>
                      <a:lnTo>
                        <a:pt x="281764" y="11695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3" name="フリーフォーム 52">
                  <a:extLst>
                    <a:ext uri="{FF2B5EF4-FFF2-40B4-BE49-F238E27FC236}">
                      <a16:creationId xmlns:a16="http://schemas.microsoft.com/office/drawing/2014/main" id="{29B0A12C-73B4-4AF0-86AE-1ADC39C2A83F}"/>
                    </a:ext>
                  </a:extLst>
                </p:cNvPr>
                <p:cNvSpPr/>
                <p:nvPr/>
              </p:nvSpPr>
              <p:spPr bwMode="auto">
                <a:xfrm>
                  <a:off x="7792669" y="3624516"/>
                  <a:ext cx="783872" cy="23223"/>
                </a:xfrm>
                <a:custGeom>
                  <a:avLst/>
                  <a:gdLst>
                    <a:gd name="connsiteX0" fmla="*/ 0 w 1467293"/>
                    <a:gd name="connsiteY0" fmla="*/ 5787 h 37715"/>
                    <a:gd name="connsiteX1" fmla="*/ 159488 w 1467293"/>
                    <a:gd name="connsiteY1" fmla="*/ 471 h 37715"/>
                    <a:gd name="connsiteX2" fmla="*/ 356191 w 1467293"/>
                    <a:gd name="connsiteY2" fmla="*/ 16419 h 37715"/>
                    <a:gd name="connsiteX3" fmla="*/ 568842 w 1467293"/>
                    <a:gd name="connsiteY3" fmla="*/ 16419 h 37715"/>
                    <a:gd name="connsiteX4" fmla="*/ 776177 w 1467293"/>
                    <a:gd name="connsiteY4" fmla="*/ 16419 h 37715"/>
                    <a:gd name="connsiteX5" fmla="*/ 935665 w 1467293"/>
                    <a:gd name="connsiteY5" fmla="*/ 37685 h 37715"/>
                    <a:gd name="connsiteX6" fmla="*/ 1286540 w 1467293"/>
                    <a:gd name="connsiteY6" fmla="*/ 11103 h 37715"/>
                    <a:gd name="connsiteX7" fmla="*/ 1376916 w 1467293"/>
                    <a:gd name="connsiteY7" fmla="*/ 16419 h 37715"/>
                    <a:gd name="connsiteX8" fmla="*/ 1467293 w 1467293"/>
                    <a:gd name="connsiteY8" fmla="*/ 21736 h 3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7293" h="37715">
                      <a:moveTo>
                        <a:pt x="0" y="5787"/>
                      </a:moveTo>
                      <a:cubicBezTo>
                        <a:pt x="50061" y="2243"/>
                        <a:pt x="100123" y="-1301"/>
                        <a:pt x="159488" y="471"/>
                      </a:cubicBezTo>
                      <a:cubicBezTo>
                        <a:pt x="218853" y="2243"/>
                        <a:pt x="287965" y="13761"/>
                        <a:pt x="356191" y="16419"/>
                      </a:cubicBezTo>
                      <a:cubicBezTo>
                        <a:pt x="424417" y="19077"/>
                        <a:pt x="568842" y="16419"/>
                        <a:pt x="568842" y="16419"/>
                      </a:cubicBezTo>
                      <a:cubicBezTo>
                        <a:pt x="638840" y="16419"/>
                        <a:pt x="715040" y="12875"/>
                        <a:pt x="776177" y="16419"/>
                      </a:cubicBezTo>
                      <a:cubicBezTo>
                        <a:pt x="837314" y="19963"/>
                        <a:pt x="850605" y="38571"/>
                        <a:pt x="935665" y="37685"/>
                      </a:cubicBezTo>
                      <a:cubicBezTo>
                        <a:pt x="1020725" y="36799"/>
                        <a:pt x="1212998" y="14647"/>
                        <a:pt x="1286540" y="11103"/>
                      </a:cubicBezTo>
                      <a:cubicBezTo>
                        <a:pt x="1360082" y="7559"/>
                        <a:pt x="1376916" y="16419"/>
                        <a:pt x="1376916" y="16419"/>
                      </a:cubicBezTo>
                      <a:lnTo>
                        <a:pt x="1467293" y="2173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4" name="フリーフォーム 53">
                  <a:extLst>
                    <a:ext uri="{FF2B5EF4-FFF2-40B4-BE49-F238E27FC236}">
                      <a16:creationId xmlns:a16="http://schemas.microsoft.com/office/drawing/2014/main" id="{03AEF0E5-31E2-4F5B-AD82-E66772471B24}"/>
                    </a:ext>
                  </a:extLst>
                </p:cNvPr>
                <p:cNvSpPr/>
                <p:nvPr/>
              </p:nvSpPr>
              <p:spPr bwMode="auto">
                <a:xfrm>
                  <a:off x="8112668" y="2693443"/>
                  <a:ext cx="463873" cy="791729"/>
                </a:xfrm>
                <a:custGeom>
                  <a:avLst/>
                  <a:gdLst>
                    <a:gd name="connsiteX0" fmla="*/ 0 w 871870"/>
                    <a:gd name="connsiteY0" fmla="*/ 0 h 1297333"/>
                    <a:gd name="connsiteX1" fmla="*/ 26581 w 871870"/>
                    <a:gd name="connsiteY1" fmla="*/ 79744 h 1297333"/>
                    <a:gd name="connsiteX2" fmla="*/ 15949 w 871870"/>
                    <a:gd name="connsiteY2" fmla="*/ 175437 h 1297333"/>
                    <a:gd name="connsiteX3" fmla="*/ 15949 w 871870"/>
                    <a:gd name="connsiteY3" fmla="*/ 303028 h 1297333"/>
                    <a:gd name="connsiteX4" fmla="*/ 37214 w 871870"/>
                    <a:gd name="connsiteY4" fmla="*/ 446567 h 1297333"/>
                    <a:gd name="connsiteX5" fmla="*/ 42530 w 871870"/>
                    <a:gd name="connsiteY5" fmla="*/ 568841 h 1297333"/>
                    <a:gd name="connsiteX6" fmla="*/ 58479 w 871870"/>
                    <a:gd name="connsiteY6" fmla="*/ 685800 h 1297333"/>
                    <a:gd name="connsiteX7" fmla="*/ 79744 w 871870"/>
                    <a:gd name="connsiteY7" fmla="*/ 786809 h 1297333"/>
                    <a:gd name="connsiteX8" fmla="*/ 79744 w 871870"/>
                    <a:gd name="connsiteY8" fmla="*/ 882502 h 1297333"/>
                    <a:gd name="connsiteX9" fmla="*/ 85060 w 871870"/>
                    <a:gd name="connsiteY9" fmla="*/ 962246 h 1297333"/>
                    <a:gd name="connsiteX10" fmla="*/ 106325 w 871870"/>
                    <a:gd name="connsiteY10" fmla="*/ 1031358 h 1297333"/>
                    <a:gd name="connsiteX11" fmla="*/ 111642 w 871870"/>
                    <a:gd name="connsiteY11" fmla="*/ 1089837 h 1297333"/>
                    <a:gd name="connsiteX12" fmla="*/ 116958 w 871870"/>
                    <a:gd name="connsiteY12" fmla="*/ 1174897 h 1297333"/>
                    <a:gd name="connsiteX13" fmla="*/ 116958 w 871870"/>
                    <a:gd name="connsiteY13" fmla="*/ 1270590 h 1297333"/>
                    <a:gd name="connsiteX14" fmla="*/ 111642 w 871870"/>
                    <a:gd name="connsiteY14" fmla="*/ 1297172 h 1297333"/>
                    <a:gd name="connsiteX15" fmla="*/ 196702 w 871870"/>
                    <a:gd name="connsiteY15" fmla="*/ 1281223 h 1297333"/>
                    <a:gd name="connsiteX16" fmla="*/ 324293 w 871870"/>
                    <a:gd name="connsiteY16" fmla="*/ 1270590 h 1297333"/>
                    <a:gd name="connsiteX17" fmla="*/ 377456 w 871870"/>
                    <a:gd name="connsiteY17" fmla="*/ 1254641 h 1297333"/>
                    <a:gd name="connsiteX18" fmla="*/ 483781 w 871870"/>
                    <a:gd name="connsiteY18" fmla="*/ 1259958 h 1297333"/>
                    <a:gd name="connsiteX19" fmla="*/ 584791 w 871870"/>
                    <a:gd name="connsiteY19" fmla="*/ 1259958 h 1297333"/>
                    <a:gd name="connsiteX20" fmla="*/ 680484 w 871870"/>
                    <a:gd name="connsiteY20" fmla="*/ 1254641 h 1297333"/>
                    <a:gd name="connsiteX21" fmla="*/ 776177 w 871870"/>
                    <a:gd name="connsiteY21" fmla="*/ 1238693 h 1297333"/>
                    <a:gd name="connsiteX22" fmla="*/ 850605 w 871870"/>
                    <a:gd name="connsiteY22" fmla="*/ 1259958 h 1297333"/>
                    <a:gd name="connsiteX23" fmla="*/ 871870 w 871870"/>
                    <a:gd name="connsiteY23" fmla="*/ 1259958 h 129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71870" h="1297333">
                      <a:moveTo>
                        <a:pt x="0" y="0"/>
                      </a:moveTo>
                      <a:cubicBezTo>
                        <a:pt x="11961" y="25252"/>
                        <a:pt x="23923" y="50505"/>
                        <a:pt x="26581" y="79744"/>
                      </a:cubicBezTo>
                      <a:cubicBezTo>
                        <a:pt x="29239" y="108983"/>
                        <a:pt x="17721" y="138223"/>
                        <a:pt x="15949" y="175437"/>
                      </a:cubicBezTo>
                      <a:cubicBezTo>
                        <a:pt x="14177" y="212651"/>
                        <a:pt x="12405" y="257840"/>
                        <a:pt x="15949" y="303028"/>
                      </a:cubicBezTo>
                      <a:cubicBezTo>
                        <a:pt x="19493" y="348216"/>
                        <a:pt x="32784" y="402265"/>
                        <a:pt x="37214" y="446567"/>
                      </a:cubicBezTo>
                      <a:cubicBezTo>
                        <a:pt x="41644" y="490869"/>
                        <a:pt x="38986" y="528969"/>
                        <a:pt x="42530" y="568841"/>
                      </a:cubicBezTo>
                      <a:cubicBezTo>
                        <a:pt x="46074" y="608713"/>
                        <a:pt x="52277" y="649472"/>
                        <a:pt x="58479" y="685800"/>
                      </a:cubicBezTo>
                      <a:cubicBezTo>
                        <a:pt x="64681" y="722128"/>
                        <a:pt x="76200" y="754025"/>
                        <a:pt x="79744" y="786809"/>
                      </a:cubicBezTo>
                      <a:cubicBezTo>
                        <a:pt x="83288" y="819593"/>
                        <a:pt x="78858" y="853263"/>
                        <a:pt x="79744" y="882502"/>
                      </a:cubicBezTo>
                      <a:cubicBezTo>
                        <a:pt x="80630" y="911741"/>
                        <a:pt x="80630" y="937437"/>
                        <a:pt x="85060" y="962246"/>
                      </a:cubicBezTo>
                      <a:cubicBezTo>
                        <a:pt x="89490" y="987055"/>
                        <a:pt x="101895" y="1010093"/>
                        <a:pt x="106325" y="1031358"/>
                      </a:cubicBezTo>
                      <a:cubicBezTo>
                        <a:pt x="110755" y="1052623"/>
                        <a:pt x="109870" y="1065914"/>
                        <a:pt x="111642" y="1089837"/>
                      </a:cubicBezTo>
                      <a:cubicBezTo>
                        <a:pt x="113414" y="1113760"/>
                        <a:pt x="116072" y="1144772"/>
                        <a:pt x="116958" y="1174897"/>
                      </a:cubicBezTo>
                      <a:cubicBezTo>
                        <a:pt x="117844" y="1205022"/>
                        <a:pt x="117844" y="1250211"/>
                        <a:pt x="116958" y="1270590"/>
                      </a:cubicBezTo>
                      <a:cubicBezTo>
                        <a:pt x="116072" y="1290969"/>
                        <a:pt x="98352" y="1295400"/>
                        <a:pt x="111642" y="1297172"/>
                      </a:cubicBezTo>
                      <a:cubicBezTo>
                        <a:pt x="124932" y="1298944"/>
                        <a:pt x="161260" y="1285653"/>
                        <a:pt x="196702" y="1281223"/>
                      </a:cubicBezTo>
                      <a:cubicBezTo>
                        <a:pt x="232144" y="1276793"/>
                        <a:pt x="294167" y="1275020"/>
                        <a:pt x="324293" y="1270590"/>
                      </a:cubicBezTo>
                      <a:cubicBezTo>
                        <a:pt x="354419" y="1266160"/>
                        <a:pt x="350875" y="1256413"/>
                        <a:pt x="377456" y="1254641"/>
                      </a:cubicBezTo>
                      <a:cubicBezTo>
                        <a:pt x="404037" y="1252869"/>
                        <a:pt x="449225" y="1259072"/>
                        <a:pt x="483781" y="1259958"/>
                      </a:cubicBezTo>
                      <a:cubicBezTo>
                        <a:pt x="518337" y="1260844"/>
                        <a:pt x="552007" y="1260844"/>
                        <a:pt x="584791" y="1259958"/>
                      </a:cubicBezTo>
                      <a:cubicBezTo>
                        <a:pt x="617575" y="1259072"/>
                        <a:pt x="648586" y="1258185"/>
                        <a:pt x="680484" y="1254641"/>
                      </a:cubicBezTo>
                      <a:cubicBezTo>
                        <a:pt x="712382" y="1251097"/>
                        <a:pt x="747824" y="1237807"/>
                        <a:pt x="776177" y="1238693"/>
                      </a:cubicBezTo>
                      <a:cubicBezTo>
                        <a:pt x="804530" y="1239579"/>
                        <a:pt x="834656" y="1256414"/>
                        <a:pt x="850605" y="1259958"/>
                      </a:cubicBezTo>
                      <a:cubicBezTo>
                        <a:pt x="866554" y="1263502"/>
                        <a:pt x="869212" y="1261730"/>
                        <a:pt x="871870" y="125995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5" name="フリーフォーム 54">
                  <a:extLst>
                    <a:ext uri="{FF2B5EF4-FFF2-40B4-BE49-F238E27FC236}">
                      <a16:creationId xmlns:a16="http://schemas.microsoft.com/office/drawing/2014/main" id="{D4B407AC-5FCC-4ED9-855D-D4DD5CA26F8E}"/>
                    </a:ext>
                  </a:extLst>
                </p:cNvPr>
                <p:cNvSpPr/>
                <p:nvPr/>
              </p:nvSpPr>
              <p:spPr bwMode="auto">
                <a:xfrm>
                  <a:off x="8261504" y="2727223"/>
                  <a:ext cx="44651" cy="734724"/>
                </a:xfrm>
                <a:custGeom>
                  <a:avLst/>
                  <a:gdLst>
                    <a:gd name="connsiteX0" fmla="*/ 0 w 82552"/>
                    <a:gd name="connsiteY0" fmla="*/ 0 h 1201479"/>
                    <a:gd name="connsiteX1" fmla="*/ 31898 w 82552"/>
                    <a:gd name="connsiteY1" fmla="*/ 191386 h 1201479"/>
                    <a:gd name="connsiteX2" fmla="*/ 26582 w 82552"/>
                    <a:gd name="connsiteY2" fmla="*/ 281762 h 1201479"/>
                    <a:gd name="connsiteX3" fmla="*/ 47847 w 82552"/>
                    <a:gd name="connsiteY3" fmla="*/ 494414 h 1201479"/>
                    <a:gd name="connsiteX4" fmla="*/ 79745 w 82552"/>
                    <a:gd name="connsiteY4" fmla="*/ 616688 h 1201479"/>
                    <a:gd name="connsiteX5" fmla="*/ 79745 w 82552"/>
                    <a:gd name="connsiteY5" fmla="*/ 749595 h 1201479"/>
                    <a:gd name="connsiteX6" fmla="*/ 69112 w 82552"/>
                    <a:gd name="connsiteY6" fmla="*/ 839972 h 1201479"/>
                    <a:gd name="connsiteX7" fmla="*/ 69112 w 82552"/>
                    <a:gd name="connsiteY7" fmla="*/ 919716 h 1201479"/>
                    <a:gd name="connsiteX8" fmla="*/ 74428 w 82552"/>
                    <a:gd name="connsiteY8" fmla="*/ 1015409 h 1201479"/>
                    <a:gd name="connsiteX9" fmla="*/ 74428 w 82552"/>
                    <a:gd name="connsiteY9" fmla="*/ 1073888 h 1201479"/>
                    <a:gd name="connsiteX10" fmla="*/ 74428 w 82552"/>
                    <a:gd name="connsiteY10" fmla="*/ 1137683 h 1201479"/>
                    <a:gd name="connsiteX11" fmla="*/ 74428 w 82552"/>
                    <a:gd name="connsiteY11" fmla="*/ 1196162 h 1201479"/>
                    <a:gd name="connsiteX12" fmla="*/ 74428 w 82552"/>
                    <a:gd name="connsiteY12" fmla="*/ 1201479 h 120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552" h="1201479">
                      <a:moveTo>
                        <a:pt x="0" y="0"/>
                      </a:moveTo>
                      <a:cubicBezTo>
                        <a:pt x="13734" y="72213"/>
                        <a:pt x="27468" y="144426"/>
                        <a:pt x="31898" y="191386"/>
                      </a:cubicBezTo>
                      <a:cubicBezTo>
                        <a:pt x="36328" y="238346"/>
                        <a:pt x="23924" y="231257"/>
                        <a:pt x="26582" y="281762"/>
                      </a:cubicBezTo>
                      <a:cubicBezTo>
                        <a:pt x="29240" y="332267"/>
                        <a:pt x="38987" y="438593"/>
                        <a:pt x="47847" y="494414"/>
                      </a:cubicBezTo>
                      <a:cubicBezTo>
                        <a:pt x="56707" y="550235"/>
                        <a:pt x="74429" y="574158"/>
                        <a:pt x="79745" y="616688"/>
                      </a:cubicBezTo>
                      <a:cubicBezTo>
                        <a:pt x="85061" y="659218"/>
                        <a:pt x="81517" y="712381"/>
                        <a:pt x="79745" y="749595"/>
                      </a:cubicBezTo>
                      <a:cubicBezTo>
                        <a:pt x="77973" y="786809"/>
                        <a:pt x="70884" y="811619"/>
                        <a:pt x="69112" y="839972"/>
                      </a:cubicBezTo>
                      <a:cubicBezTo>
                        <a:pt x="67340" y="868325"/>
                        <a:pt x="68226" y="890477"/>
                        <a:pt x="69112" y="919716"/>
                      </a:cubicBezTo>
                      <a:cubicBezTo>
                        <a:pt x="69998" y="948955"/>
                        <a:pt x="73542" y="989714"/>
                        <a:pt x="74428" y="1015409"/>
                      </a:cubicBezTo>
                      <a:cubicBezTo>
                        <a:pt x="75314" y="1041104"/>
                        <a:pt x="74428" y="1073888"/>
                        <a:pt x="74428" y="1073888"/>
                      </a:cubicBezTo>
                      <a:lnTo>
                        <a:pt x="74428" y="1137683"/>
                      </a:lnTo>
                      <a:lnTo>
                        <a:pt x="74428" y="1196162"/>
                      </a:lnTo>
                      <a:lnTo>
                        <a:pt x="74428" y="120147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6" name="フリーフォーム 55">
                  <a:extLst>
                    <a:ext uri="{FF2B5EF4-FFF2-40B4-BE49-F238E27FC236}">
                      <a16:creationId xmlns:a16="http://schemas.microsoft.com/office/drawing/2014/main" id="{98DDB544-1703-4F03-AEB8-B33567CFA3F0}"/>
                    </a:ext>
                  </a:extLst>
                </p:cNvPr>
                <p:cNvSpPr/>
                <p:nvPr/>
              </p:nvSpPr>
              <p:spPr bwMode="auto">
                <a:xfrm>
                  <a:off x="8395457" y="2826454"/>
                  <a:ext cx="91782" cy="806507"/>
                </a:xfrm>
                <a:custGeom>
                  <a:avLst/>
                  <a:gdLst>
                    <a:gd name="connsiteX0" fmla="*/ 0 w 177203"/>
                    <a:gd name="connsiteY0" fmla="*/ 0 h 1314013"/>
                    <a:gd name="connsiteX1" fmla="*/ 47846 w 177203"/>
                    <a:gd name="connsiteY1" fmla="*/ 202019 h 1314013"/>
                    <a:gd name="connsiteX2" fmla="*/ 42530 w 177203"/>
                    <a:gd name="connsiteY2" fmla="*/ 345558 h 1314013"/>
                    <a:gd name="connsiteX3" fmla="*/ 58479 w 177203"/>
                    <a:gd name="connsiteY3" fmla="*/ 451884 h 1314013"/>
                    <a:gd name="connsiteX4" fmla="*/ 69111 w 177203"/>
                    <a:gd name="connsiteY4" fmla="*/ 547577 h 1314013"/>
                    <a:gd name="connsiteX5" fmla="*/ 69111 w 177203"/>
                    <a:gd name="connsiteY5" fmla="*/ 600740 h 1314013"/>
                    <a:gd name="connsiteX6" fmla="*/ 74427 w 177203"/>
                    <a:gd name="connsiteY6" fmla="*/ 696433 h 1314013"/>
                    <a:gd name="connsiteX7" fmla="*/ 85060 w 177203"/>
                    <a:gd name="connsiteY7" fmla="*/ 797442 h 1314013"/>
                    <a:gd name="connsiteX8" fmla="*/ 85060 w 177203"/>
                    <a:gd name="connsiteY8" fmla="*/ 855921 h 1314013"/>
                    <a:gd name="connsiteX9" fmla="*/ 85060 w 177203"/>
                    <a:gd name="connsiteY9" fmla="*/ 946298 h 1314013"/>
                    <a:gd name="connsiteX10" fmla="*/ 85060 w 177203"/>
                    <a:gd name="connsiteY10" fmla="*/ 978196 h 1314013"/>
                    <a:gd name="connsiteX11" fmla="*/ 85060 w 177203"/>
                    <a:gd name="connsiteY11" fmla="*/ 994145 h 1314013"/>
                    <a:gd name="connsiteX12" fmla="*/ 85060 w 177203"/>
                    <a:gd name="connsiteY12" fmla="*/ 1020726 h 1314013"/>
                    <a:gd name="connsiteX13" fmla="*/ 79744 w 177203"/>
                    <a:gd name="connsiteY13" fmla="*/ 1041991 h 1314013"/>
                    <a:gd name="connsiteX14" fmla="*/ 79744 w 177203"/>
                    <a:gd name="connsiteY14" fmla="*/ 1041991 h 1314013"/>
                    <a:gd name="connsiteX15" fmla="*/ 175437 w 177203"/>
                    <a:gd name="connsiteY15" fmla="*/ 1052624 h 1314013"/>
                    <a:gd name="connsiteX16" fmla="*/ 143539 w 177203"/>
                    <a:gd name="connsiteY16" fmla="*/ 1143000 h 1314013"/>
                    <a:gd name="connsiteX17" fmla="*/ 164804 w 177203"/>
                    <a:gd name="connsiteY17" fmla="*/ 1228061 h 1314013"/>
                    <a:gd name="connsiteX18" fmla="*/ 159488 w 177203"/>
                    <a:gd name="connsiteY18" fmla="*/ 1265275 h 1314013"/>
                    <a:gd name="connsiteX19" fmla="*/ 138223 w 177203"/>
                    <a:gd name="connsiteY19" fmla="*/ 1313121 h 1314013"/>
                    <a:gd name="connsiteX20" fmla="*/ 175437 w 177203"/>
                    <a:gd name="connsiteY20" fmla="*/ 1291856 h 131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7203" h="1314013">
                      <a:moveTo>
                        <a:pt x="0" y="0"/>
                      </a:moveTo>
                      <a:cubicBezTo>
                        <a:pt x="20379" y="72213"/>
                        <a:pt x="40758" y="144426"/>
                        <a:pt x="47846" y="202019"/>
                      </a:cubicBezTo>
                      <a:cubicBezTo>
                        <a:pt x="54934" y="259612"/>
                        <a:pt x="40758" y="303914"/>
                        <a:pt x="42530" y="345558"/>
                      </a:cubicBezTo>
                      <a:cubicBezTo>
                        <a:pt x="44302" y="387202"/>
                        <a:pt x="54049" y="418214"/>
                        <a:pt x="58479" y="451884"/>
                      </a:cubicBezTo>
                      <a:cubicBezTo>
                        <a:pt x="62909" y="485554"/>
                        <a:pt x="67339" y="522768"/>
                        <a:pt x="69111" y="547577"/>
                      </a:cubicBezTo>
                      <a:cubicBezTo>
                        <a:pt x="70883" y="572386"/>
                        <a:pt x="68225" y="575931"/>
                        <a:pt x="69111" y="600740"/>
                      </a:cubicBezTo>
                      <a:cubicBezTo>
                        <a:pt x="69997" y="625549"/>
                        <a:pt x="71769" y="663649"/>
                        <a:pt x="74427" y="696433"/>
                      </a:cubicBezTo>
                      <a:cubicBezTo>
                        <a:pt x="77085" y="729217"/>
                        <a:pt x="83288" y="770861"/>
                        <a:pt x="85060" y="797442"/>
                      </a:cubicBezTo>
                      <a:cubicBezTo>
                        <a:pt x="86832" y="824023"/>
                        <a:pt x="85060" y="855921"/>
                        <a:pt x="85060" y="855921"/>
                      </a:cubicBezTo>
                      <a:lnTo>
                        <a:pt x="85060" y="946298"/>
                      </a:lnTo>
                      <a:lnTo>
                        <a:pt x="85060" y="978196"/>
                      </a:lnTo>
                      <a:lnTo>
                        <a:pt x="85060" y="994145"/>
                      </a:lnTo>
                      <a:cubicBezTo>
                        <a:pt x="85060" y="1001233"/>
                        <a:pt x="85946" y="1012752"/>
                        <a:pt x="85060" y="1020726"/>
                      </a:cubicBezTo>
                      <a:cubicBezTo>
                        <a:pt x="84174" y="1028700"/>
                        <a:pt x="79744" y="1041991"/>
                        <a:pt x="79744" y="1041991"/>
                      </a:cubicBezTo>
                      <a:lnTo>
                        <a:pt x="79744" y="1041991"/>
                      </a:lnTo>
                      <a:cubicBezTo>
                        <a:pt x="95693" y="1043763"/>
                        <a:pt x="164805" y="1035789"/>
                        <a:pt x="175437" y="1052624"/>
                      </a:cubicBezTo>
                      <a:cubicBezTo>
                        <a:pt x="186069" y="1069459"/>
                        <a:pt x="145311" y="1113761"/>
                        <a:pt x="143539" y="1143000"/>
                      </a:cubicBezTo>
                      <a:cubicBezTo>
                        <a:pt x="141767" y="1172239"/>
                        <a:pt x="162146" y="1207682"/>
                        <a:pt x="164804" y="1228061"/>
                      </a:cubicBezTo>
                      <a:cubicBezTo>
                        <a:pt x="167462" y="1248440"/>
                        <a:pt x="163918" y="1251098"/>
                        <a:pt x="159488" y="1265275"/>
                      </a:cubicBezTo>
                      <a:cubicBezTo>
                        <a:pt x="155058" y="1279452"/>
                        <a:pt x="135565" y="1308691"/>
                        <a:pt x="138223" y="1313121"/>
                      </a:cubicBezTo>
                      <a:cubicBezTo>
                        <a:pt x="140881" y="1317551"/>
                        <a:pt x="158159" y="1304703"/>
                        <a:pt x="175437" y="129185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7" name="フリーフォーム 56">
                  <a:extLst>
                    <a:ext uri="{FF2B5EF4-FFF2-40B4-BE49-F238E27FC236}">
                      <a16:creationId xmlns:a16="http://schemas.microsoft.com/office/drawing/2014/main" id="{D5BB33B3-9AA8-49FA-A19E-5BD60E92DF45}"/>
                    </a:ext>
                  </a:extLst>
                </p:cNvPr>
                <p:cNvSpPr/>
                <p:nvPr/>
              </p:nvSpPr>
              <p:spPr bwMode="auto">
                <a:xfrm>
                  <a:off x="7611585" y="3075584"/>
                  <a:ext cx="81859" cy="200570"/>
                </a:xfrm>
                <a:custGeom>
                  <a:avLst/>
                  <a:gdLst>
                    <a:gd name="connsiteX0" fmla="*/ 143539 w 151304"/>
                    <a:gd name="connsiteY0" fmla="*/ 329610 h 329610"/>
                    <a:gd name="connsiteX1" fmla="*/ 148856 w 151304"/>
                    <a:gd name="connsiteY1" fmla="*/ 233917 h 329610"/>
                    <a:gd name="connsiteX2" fmla="*/ 148856 w 151304"/>
                    <a:gd name="connsiteY2" fmla="*/ 148856 h 329610"/>
                    <a:gd name="connsiteX3" fmla="*/ 143539 w 151304"/>
                    <a:gd name="connsiteY3" fmla="*/ 47847 h 329610"/>
                    <a:gd name="connsiteX4" fmla="*/ 63795 w 151304"/>
                    <a:gd name="connsiteY4" fmla="*/ 15949 h 329610"/>
                    <a:gd name="connsiteX5" fmla="*/ 0 w 151304"/>
                    <a:gd name="connsiteY5" fmla="*/ 0 h 32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04" h="329610">
                      <a:moveTo>
                        <a:pt x="143539" y="329610"/>
                      </a:moveTo>
                      <a:cubicBezTo>
                        <a:pt x="145754" y="296826"/>
                        <a:pt x="147970" y="264043"/>
                        <a:pt x="148856" y="233917"/>
                      </a:cubicBezTo>
                      <a:cubicBezTo>
                        <a:pt x="149742" y="203791"/>
                        <a:pt x="149742" y="179868"/>
                        <a:pt x="148856" y="148856"/>
                      </a:cubicBezTo>
                      <a:cubicBezTo>
                        <a:pt x="147970" y="117844"/>
                        <a:pt x="157716" y="69998"/>
                        <a:pt x="143539" y="47847"/>
                      </a:cubicBezTo>
                      <a:cubicBezTo>
                        <a:pt x="129362" y="25696"/>
                        <a:pt x="87718" y="23924"/>
                        <a:pt x="63795" y="15949"/>
                      </a:cubicBezTo>
                      <a:cubicBezTo>
                        <a:pt x="39872" y="7974"/>
                        <a:pt x="19936" y="3987"/>
                        <a:pt x="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68" name="フリーフォーム 57">
                  <a:extLst>
                    <a:ext uri="{FF2B5EF4-FFF2-40B4-BE49-F238E27FC236}">
                      <a16:creationId xmlns:a16="http://schemas.microsoft.com/office/drawing/2014/main" id="{08A8318D-87F6-4931-A4D7-27A9433E1BAD}"/>
                    </a:ext>
                  </a:extLst>
                </p:cNvPr>
                <p:cNvSpPr/>
                <p:nvPr/>
              </p:nvSpPr>
              <p:spPr bwMode="auto">
                <a:xfrm>
                  <a:off x="7435461" y="3033359"/>
                  <a:ext cx="1086506" cy="86562"/>
                </a:xfrm>
                <a:custGeom>
                  <a:avLst/>
                  <a:gdLst>
                    <a:gd name="connsiteX0" fmla="*/ 0 w 2025502"/>
                    <a:gd name="connsiteY0" fmla="*/ 0 h 138223"/>
                    <a:gd name="connsiteX1" fmla="*/ 116958 w 2025502"/>
                    <a:gd name="connsiteY1" fmla="*/ 63795 h 138223"/>
                    <a:gd name="connsiteX2" fmla="*/ 191386 w 2025502"/>
                    <a:gd name="connsiteY2" fmla="*/ 101009 h 138223"/>
                    <a:gd name="connsiteX3" fmla="*/ 366823 w 2025502"/>
                    <a:gd name="connsiteY3" fmla="*/ 116958 h 138223"/>
                    <a:gd name="connsiteX4" fmla="*/ 515679 w 2025502"/>
                    <a:gd name="connsiteY4" fmla="*/ 106326 h 138223"/>
                    <a:gd name="connsiteX5" fmla="*/ 664535 w 2025502"/>
                    <a:gd name="connsiteY5" fmla="*/ 101009 h 138223"/>
                    <a:gd name="connsiteX6" fmla="*/ 829339 w 2025502"/>
                    <a:gd name="connsiteY6" fmla="*/ 116958 h 138223"/>
                    <a:gd name="connsiteX7" fmla="*/ 956930 w 2025502"/>
                    <a:gd name="connsiteY7" fmla="*/ 122274 h 138223"/>
                    <a:gd name="connsiteX8" fmla="*/ 1052623 w 2025502"/>
                    <a:gd name="connsiteY8" fmla="*/ 122274 h 138223"/>
                    <a:gd name="connsiteX9" fmla="*/ 1196163 w 2025502"/>
                    <a:gd name="connsiteY9" fmla="*/ 122274 h 138223"/>
                    <a:gd name="connsiteX10" fmla="*/ 1297172 w 2025502"/>
                    <a:gd name="connsiteY10" fmla="*/ 122274 h 138223"/>
                    <a:gd name="connsiteX11" fmla="*/ 1371600 w 2025502"/>
                    <a:gd name="connsiteY11" fmla="*/ 127591 h 138223"/>
                    <a:gd name="connsiteX12" fmla="*/ 1504507 w 2025502"/>
                    <a:gd name="connsiteY12" fmla="*/ 127591 h 138223"/>
                    <a:gd name="connsiteX13" fmla="*/ 1600200 w 2025502"/>
                    <a:gd name="connsiteY13" fmla="*/ 127591 h 138223"/>
                    <a:gd name="connsiteX14" fmla="*/ 1770321 w 2025502"/>
                    <a:gd name="connsiteY14" fmla="*/ 138223 h 138223"/>
                    <a:gd name="connsiteX15" fmla="*/ 2025502 w 2025502"/>
                    <a:gd name="connsiteY15" fmla="*/ 127591 h 13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25502" h="138223">
                      <a:moveTo>
                        <a:pt x="0" y="0"/>
                      </a:moveTo>
                      <a:lnTo>
                        <a:pt x="116958" y="63795"/>
                      </a:lnTo>
                      <a:cubicBezTo>
                        <a:pt x="148856" y="80630"/>
                        <a:pt x="149742" y="92149"/>
                        <a:pt x="191386" y="101009"/>
                      </a:cubicBezTo>
                      <a:cubicBezTo>
                        <a:pt x="233030" y="109869"/>
                        <a:pt x="312774" y="116072"/>
                        <a:pt x="366823" y="116958"/>
                      </a:cubicBezTo>
                      <a:cubicBezTo>
                        <a:pt x="420872" y="117844"/>
                        <a:pt x="466060" y="108984"/>
                        <a:pt x="515679" y="106326"/>
                      </a:cubicBezTo>
                      <a:cubicBezTo>
                        <a:pt x="565298" y="103668"/>
                        <a:pt x="612258" y="99237"/>
                        <a:pt x="664535" y="101009"/>
                      </a:cubicBezTo>
                      <a:cubicBezTo>
                        <a:pt x="716812" y="102781"/>
                        <a:pt x="780607" y="113414"/>
                        <a:pt x="829339" y="116958"/>
                      </a:cubicBezTo>
                      <a:cubicBezTo>
                        <a:pt x="878071" y="120502"/>
                        <a:pt x="919716" y="121388"/>
                        <a:pt x="956930" y="122274"/>
                      </a:cubicBezTo>
                      <a:cubicBezTo>
                        <a:pt x="994144" y="123160"/>
                        <a:pt x="1052623" y="122274"/>
                        <a:pt x="1052623" y="122274"/>
                      </a:cubicBezTo>
                      <a:lnTo>
                        <a:pt x="1196163" y="122274"/>
                      </a:lnTo>
                      <a:cubicBezTo>
                        <a:pt x="1236921" y="122274"/>
                        <a:pt x="1267933" y="121388"/>
                        <a:pt x="1297172" y="122274"/>
                      </a:cubicBezTo>
                      <a:cubicBezTo>
                        <a:pt x="1326411" y="123160"/>
                        <a:pt x="1337044" y="126705"/>
                        <a:pt x="1371600" y="127591"/>
                      </a:cubicBezTo>
                      <a:cubicBezTo>
                        <a:pt x="1406156" y="128477"/>
                        <a:pt x="1504507" y="127591"/>
                        <a:pt x="1504507" y="127591"/>
                      </a:cubicBezTo>
                      <a:cubicBezTo>
                        <a:pt x="1542607" y="127591"/>
                        <a:pt x="1555898" y="125819"/>
                        <a:pt x="1600200" y="127591"/>
                      </a:cubicBezTo>
                      <a:cubicBezTo>
                        <a:pt x="1644502" y="129363"/>
                        <a:pt x="1699437" y="138223"/>
                        <a:pt x="1770321" y="138223"/>
                      </a:cubicBezTo>
                      <a:cubicBezTo>
                        <a:pt x="1841205" y="138223"/>
                        <a:pt x="1982086" y="130249"/>
                        <a:pt x="2025502" y="12759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</p:grpSp>
          <p:grpSp>
            <p:nvGrpSpPr>
              <p:cNvPr id="209" name="グループ化 7">
                <a:extLst>
                  <a:ext uri="{FF2B5EF4-FFF2-40B4-BE49-F238E27FC236}">
                    <a16:creationId xmlns:a16="http://schemas.microsoft.com/office/drawing/2014/main" id="{5DF8CFDF-AE21-4553-9B03-43EE8752D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1284" y="6042757"/>
                <a:ext cx="771341" cy="477902"/>
                <a:chOff x="5869316" y="2424963"/>
                <a:chExt cx="1515125" cy="1343762"/>
              </a:xfrm>
            </p:grpSpPr>
            <p:pic>
              <p:nvPicPr>
                <p:cNvPr id="210" name="図 263">
                  <a:extLst>
                    <a:ext uri="{FF2B5EF4-FFF2-40B4-BE49-F238E27FC236}">
                      <a16:creationId xmlns:a16="http://schemas.microsoft.com/office/drawing/2014/main" id="{B0421A6C-854E-4C33-A970-78F49331C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2699" y="2466249"/>
                  <a:ext cx="1141742" cy="1204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1" name="二等辺三角形 210">
                  <a:extLst>
                    <a:ext uri="{FF2B5EF4-FFF2-40B4-BE49-F238E27FC236}">
                      <a16:creationId xmlns:a16="http://schemas.microsoft.com/office/drawing/2014/main" id="{8100FC20-8ACA-47A3-99E4-5D5A79CD20E9}"/>
                    </a:ext>
                  </a:extLst>
                </p:cNvPr>
                <p:cNvSpPr/>
                <p:nvPr/>
              </p:nvSpPr>
              <p:spPr bwMode="auto">
                <a:xfrm rot="20697796">
                  <a:off x="5869316" y="2851631"/>
                  <a:ext cx="594905" cy="917094"/>
                </a:xfrm>
                <a:prstGeom prst="triangle">
                  <a:avLst>
                    <a:gd name="adj" fmla="val 372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212" name="二等辺三角形 211">
                  <a:extLst>
                    <a:ext uri="{FF2B5EF4-FFF2-40B4-BE49-F238E27FC236}">
                      <a16:creationId xmlns:a16="http://schemas.microsoft.com/office/drawing/2014/main" id="{DB06FED8-116D-45FD-8DF1-C79B9D84147B}"/>
                    </a:ext>
                  </a:extLst>
                </p:cNvPr>
                <p:cNvSpPr/>
                <p:nvPr/>
              </p:nvSpPr>
              <p:spPr bwMode="auto">
                <a:xfrm rot="775874">
                  <a:off x="6515456" y="3023281"/>
                  <a:ext cx="648988" cy="716019"/>
                </a:xfrm>
                <a:prstGeom prst="triangle">
                  <a:avLst>
                    <a:gd name="adj" fmla="val 9255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  <p:sp>
              <p:nvSpPr>
                <p:cNvPr id="213" name="二等辺三角形 212">
                  <a:extLst>
                    <a:ext uri="{FF2B5EF4-FFF2-40B4-BE49-F238E27FC236}">
                      <a16:creationId xmlns:a16="http://schemas.microsoft.com/office/drawing/2014/main" id="{2C081D5C-D86E-433D-A2E8-36533DA8F288}"/>
                    </a:ext>
                  </a:extLst>
                </p:cNvPr>
                <p:cNvSpPr/>
                <p:nvPr/>
              </p:nvSpPr>
              <p:spPr bwMode="auto">
                <a:xfrm>
                  <a:off x="6857029" y="2424963"/>
                  <a:ext cx="404194" cy="26482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332"/>
                </a:p>
              </p:txBody>
            </p:sp>
          </p:grpSp>
          <p:grpSp>
            <p:nvGrpSpPr>
              <p:cNvPr id="214" name="グループ化 11">
                <a:extLst>
                  <a:ext uri="{FF2B5EF4-FFF2-40B4-BE49-F238E27FC236}">
                    <a16:creationId xmlns:a16="http://schemas.microsoft.com/office/drawing/2014/main" id="{4CD42B39-8754-408E-9AF4-F72AF1E79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847" y="5969685"/>
                <a:ext cx="957620" cy="644719"/>
                <a:chOff x="4418698" y="3758248"/>
                <a:chExt cx="6805413" cy="2571750"/>
              </a:xfrm>
            </p:grpSpPr>
            <p:pic>
              <p:nvPicPr>
                <p:cNvPr id="215" name="コンテンツ プレースホルダー 3">
                  <a:extLst>
                    <a:ext uri="{FF2B5EF4-FFF2-40B4-BE49-F238E27FC236}">
                      <a16:creationId xmlns:a16="http://schemas.microsoft.com/office/drawing/2014/main" id="{3ACC7CA3-50D5-4E73-AF77-26873F079D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6" t="20869" r="77077" b="20029"/>
                <a:stretch>
                  <a:fillRect/>
                </a:stretch>
              </p:blipFill>
              <p:spPr bwMode="auto">
                <a:xfrm>
                  <a:off x="4418698" y="3758248"/>
                  <a:ext cx="542925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6" name="コンテンツ プレースホルダー 3">
                  <a:extLst>
                    <a:ext uri="{FF2B5EF4-FFF2-40B4-BE49-F238E27FC236}">
                      <a16:creationId xmlns:a16="http://schemas.microsoft.com/office/drawing/2014/main" id="{B518769A-88CD-48EF-A567-A0DD20CB8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982" t="20869" r="17973" b="20029"/>
                <a:stretch>
                  <a:fillRect/>
                </a:stretch>
              </p:blipFill>
              <p:spPr bwMode="auto">
                <a:xfrm>
                  <a:off x="10566885" y="3758248"/>
                  <a:ext cx="657226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7" name="コンテンツ プレースホルダー 3">
                  <a:extLst>
                    <a:ext uri="{FF2B5EF4-FFF2-40B4-BE49-F238E27FC236}">
                      <a16:creationId xmlns:a16="http://schemas.microsoft.com/office/drawing/2014/main" id="{5F7AA211-6D88-4AE6-BDD3-4CDD2F949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81" t="20869" r="30128" b="20029"/>
                <a:stretch>
                  <a:fillRect/>
                </a:stretch>
              </p:blipFill>
              <p:spPr bwMode="auto">
                <a:xfrm>
                  <a:off x="4961623" y="3758248"/>
                  <a:ext cx="2819398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8" name="コンテンツ プレースホルダー 3">
                  <a:extLst>
                    <a:ext uri="{FF2B5EF4-FFF2-40B4-BE49-F238E27FC236}">
                      <a16:creationId xmlns:a16="http://schemas.microsoft.com/office/drawing/2014/main" id="{1D955890-791B-4B2E-9927-937AAAC8C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81" t="20869" r="30128" b="20029"/>
                <a:stretch>
                  <a:fillRect/>
                </a:stretch>
              </p:blipFill>
              <p:spPr bwMode="auto">
                <a:xfrm>
                  <a:off x="7757112" y="3758248"/>
                  <a:ext cx="2819398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F098F60E-0714-458B-BC37-83C9CB726561}"/>
                </a:ext>
              </a:extLst>
            </p:cNvPr>
            <p:cNvGrpSpPr/>
            <p:nvPr/>
          </p:nvGrpSpPr>
          <p:grpSpPr>
            <a:xfrm>
              <a:off x="3926473" y="2892301"/>
              <a:ext cx="2823385" cy="2282199"/>
              <a:chOff x="4454776" y="1265967"/>
              <a:chExt cx="3227641" cy="2342481"/>
            </a:xfrm>
          </p:grpSpPr>
          <p:sp>
            <p:nvSpPr>
              <p:cNvPr id="219" name="四角形: 角を丸くする 218">
                <a:extLst>
                  <a:ext uri="{FF2B5EF4-FFF2-40B4-BE49-F238E27FC236}">
                    <a16:creationId xmlns:a16="http://schemas.microsoft.com/office/drawing/2014/main" id="{4A3EA511-C758-4611-8675-39A2614A8363}"/>
                  </a:ext>
                </a:extLst>
              </p:cNvPr>
              <p:cNvSpPr/>
              <p:nvPr/>
            </p:nvSpPr>
            <p:spPr>
              <a:xfrm>
                <a:off x="4454776" y="1265967"/>
                <a:ext cx="3227641" cy="2293096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  <p:grpSp>
            <p:nvGrpSpPr>
              <p:cNvPr id="220" name="グループ化 219">
                <a:extLst>
                  <a:ext uri="{FF2B5EF4-FFF2-40B4-BE49-F238E27FC236}">
                    <a16:creationId xmlns:a16="http://schemas.microsoft.com/office/drawing/2014/main" id="{98759562-57A4-41AF-A591-1FEE2CB8A91E}"/>
                  </a:ext>
                </a:extLst>
              </p:cNvPr>
              <p:cNvGrpSpPr/>
              <p:nvPr/>
            </p:nvGrpSpPr>
            <p:grpSpPr>
              <a:xfrm>
                <a:off x="4454777" y="1324819"/>
                <a:ext cx="3098570" cy="2283629"/>
                <a:chOff x="7215931" y="4256862"/>
                <a:chExt cx="1688761" cy="1317359"/>
              </a:xfrm>
            </p:grpSpPr>
            <p:sp>
              <p:nvSpPr>
                <p:cNvPr id="221" name="正方形/長方形 1">
                  <a:extLst>
                    <a:ext uri="{FF2B5EF4-FFF2-40B4-BE49-F238E27FC236}">
                      <a16:creationId xmlns:a16="http://schemas.microsoft.com/office/drawing/2014/main" id="{0269DD2E-3971-43D9-A03A-0DAB0484B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5931" y="4256862"/>
                  <a:ext cx="1688761" cy="27564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buChar char="•"/>
                    <a:defRPr kumimoji="1" sz="32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1pPr>
                  <a:lvl2pPr marL="742950" indent="-285750">
                    <a:buChar char="–"/>
                    <a:defRPr kumimoji="1"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2pPr>
                  <a:lvl3pPr marL="1143000" indent="-228600">
                    <a:buChar char="•"/>
                    <a:defRPr kumimoji="1"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3pPr>
                  <a:lvl4pPr marL="1600200" indent="-228600">
                    <a:buChar char="–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4pPr>
                  <a:lvl5pPr marL="2057400" indent="-228600"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HG創英角ｺﾞｼｯｸUB" panose="020B0909000000000000" pitchFamily="49" charset="-128"/>
                    </a:defRPr>
                  </a:lvl9pPr>
                </a:lstStyle>
                <a:p>
                  <a:pPr>
                    <a:buFontTx/>
                    <a:buNone/>
                    <a:defRPr/>
                  </a:pPr>
                  <a:r>
                    <a:rPr lang="fr-FR" altLang="ja-JP" sz="11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Applications 2) 3D type 10nT</a:t>
                  </a:r>
                  <a:r>
                    <a:rPr lang="ja-JP" altLang="fr-FR" sz="11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　</a:t>
                  </a:r>
                </a:p>
                <a:p>
                  <a:pPr>
                    <a:buFontTx/>
                    <a:buNone/>
                    <a:defRPr/>
                  </a:pPr>
                  <a:r>
                    <a:rPr lang="ja-JP" altLang="fr-FR" sz="11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➡</a:t>
                  </a:r>
                  <a:r>
                    <a:rPr lang="fr-FR" altLang="ja-JP" sz="1100" dirty="0">
                      <a:latin typeface="BIZ UDP明朝 Medium" panose="02020500000000000000" pitchFamily="18" charset="-128"/>
                      <a:ea typeface="BIZ UDP明朝 Medium" panose="02020500000000000000" pitchFamily="18" charset="-128"/>
                    </a:rPr>
                    <a:t>VR information input device</a:t>
                  </a:r>
                </a:p>
              </p:txBody>
            </p:sp>
            <p:pic>
              <p:nvPicPr>
                <p:cNvPr id="222" name="図 6">
                  <a:extLst>
                    <a:ext uri="{FF2B5EF4-FFF2-40B4-BE49-F238E27FC236}">
                      <a16:creationId xmlns:a16="http://schemas.microsoft.com/office/drawing/2014/main" id="{4F49A5A8-122B-4D48-9922-6BDD3F44F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4549" y="4980173"/>
                  <a:ext cx="1283866" cy="594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3" name="コンテンツ プレースホルダー 3">
                  <a:extLst>
                    <a:ext uri="{FF2B5EF4-FFF2-40B4-BE49-F238E27FC236}">
                      <a16:creationId xmlns:a16="http://schemas.microsoft.com/office/drawing/2014/main" id="{237AC58B-55D0-40C5-B191-F5E585720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232"/>
                <a:stretch>
                  <a:fillRect/>
                </a:stretch>
              </p:blipFill>
              <p:spPr bwMode="auto">
                <a:xfrm>
                  <a:off x="7774406" y="4605294"/>
                  <a:ext cx="484153" cy="360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39" name="グループ化 238">
              <a:extLst>
                <a:ext uri="{FF2B5EF4-FFF2-40B4-BE49-F238E27FC236}">
                  <a16:creationId xmlns:a16="http://schemas.microsoft.com/office/drawing/2014/main" id="{657C33C2-AE28-45CF-9194-B6A66E0E241E}"/>
                </a:ext>
              </a:extLst>
            </p:cNvPr>
            <p:cNvGrpSpPr/>
            <p:nvPr/>
          </p:nvGrpSpPr>
          <p:grpSpPr>
            <a:xfrm>
              <a:off x="355804" y="2898882"/>
              <a:ext cx="3305053" cy="2166503"/>
              <a:chOff x="248449" y="999302"/>
              <a:chExt cx="3608568" cy="2415030"/>
            </a:xfrm>
          </p:grpSpPr>
          <p:sp>
            <p:nvSpPr>
              <p:cNvPr id="224" name="四角形: 角を丸くする 223">
                <a:extLst>
                  <a:ext uri="{FF2B5EF4-FFF2-40B4-BE49-F238E27FC236}">
                    <a16:creationId xmlns:a16="http://schemas.microsoft.com/office/drawing/2014/main" id="{7492298D-5918-42A6-9BE1-38D612C79A11}"/>
                  </a:ext>
                </a:extLst>
              </p:cNvPr>
              <p:cNvSpPr/>
              <p:nvPr/>
            </p:nvSpPr>
            <p:spPr>
              <a:xfrm>
                <a:off x="248449" y="999302"/>
                <a:ext cx="3485850" cy="2410648"/>
              </a:xfrm>
              <a:prstGeom prst="roundRect">
                <a:avLst>
                  <a:gd name="adj" fmla="val 1034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 dirty="0"/>
              </a:p>
            </p:txBody>
          </p:sp>
          <p:sp>
            <p:nvSpPr>
              <p:cNvPr id="225" name="正方形/長方形 1">
                <a:extLst>
                  <a:ext uri="{FF2B5EF4-FFF2-40B4-BE49-F238E27FC236}">
                    <a16:creationId xmlns:a16="http://schemas.microsoft.com/office/drawing/2014/main" id="{E5476CAF-9F7D-4ED8-AC0C-3B7F2FD99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80" y="1153972"/>
                <a:ext cx="3408937" cy="7228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en-US" altLang="ja-JP" sz="11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Applications 1) High-speed type 100nT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ja-JP" sz="11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➡For machine control such as automobiles and robots</a:t>
                </a:r>
                <a:endParaRPr lang="en-US" altLang="ja-JP" sz="110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pic>
            <p:nvPicPr>
              <p:cNvPr id="226" name="Picture 23" descr="車">
                <a:extLst>
                  <a:ext uri="{FF2B5EF4-FFF2-40B4-BE49-F238E27FC236}">
                    <a16:creationId xmlns:a16="http://schemas.microsoft.com/office/drawing/2014/main" id="{B8FE2B86-1355-48E0-8043-4A8E2F6D7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309"/>
              <a:stretch>
                <a:fillRect/>
              </a:stretch>
            </p:blipFill>
            <p:spPr bwMode="auto">
              <a:xfrm>
                <a:off x="542177" y="2702341"/>
                <a:ext cx="1394439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id="{53FA6CCA-B5A9-43FE-82BA-2757B5C714E2}"/>
                  </a:ext>
                </a:extLst>
              </p:cNvPr>
              <p:cNvSpPr txBox="1"/>
              <p:nvPr/>
            </p:nvSpPr>
            <p:spPr>
              <a:xfrm>
                <a:off x="390252" y="1883863"/>
                <a:ext cx="1332262" cy="6175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750" dirty="0"/>
                  <a:t>40 sensors used in one car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Angle sensor, 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speed sensor,</a:t>
                </a:r>
              </a:p>
              <a:p>
                <a:pPr>
                  <a:defRPr/>
                </a:pPr>
                <a:r>
                  <a:rPr lang="ja-JP" altLang="en-US" sz="750" dirty="0"/>
                  <a:t>・</a:t>
                </a:r>
                <a:r>
                  <a:rPr lang="en-US" altLang="ja-JP" sz="750" dirty="0"/>
                  <a:t>Current sensor </a:t>
                </a:r>
                <a:endParaRPr lang="ja-JP" altLang="en-US" sz="750" dirty="0"/>
              </a:p>
            </p:txBody>
          </p:sp>
          <p:pic>
            <p:nvPicPr>
              <p:cNvPr id="228" name="図 4">
                <a:extLst>
                  <a:ext uri="{FF2B5EF4-FFF2-40B4-BE49-F238E27FC236}">
                    <a16:creationId xmlns:a16="http://schemas.microsoft.com/office/drawing/2014/main" id="{1E99F027-9EE0-40D3-ACF7-90242AC72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022" y="2106964"/>
                <a:ext cx="396062" cy="55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9" name="グループ化 10">
                <a:extLst>
                  <a:ext uri="{FF2B5EF4-FFF2-40B4-BE49-F238E27FC236}">
                    <a16:creationId xmlns:a16="http://schemas.microsoft.com/office/drawing/2014/main" id="{22B42F14-BA4F-4225-8F8F-1ADCC1EDD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7336" y="2091346"/>
                <a:ext cx="397326" cy="1040442"/>
                <a:chOff x="5915025" y="3590925"/>
                <a:chExt cx="1101707" cy="2573338"/>
              </a:xfrm>
            </p:grpSpPr>
            <p:pic>
              <p:nvPicPr>
                <p:cNvPr id="230" name="コンテンツ プレースホルダー 3">
                  <a:extLst>
                    <a:ext uri="{FF2B5EF4-FFF2-40B4-BE49-F238E27FC236}">
                      <a16:creationId xmlns:a16="http://schemas.microsoft.com/office/drawing/2014/main" id="{7B4840C7-4CB2-4927-BF10-B51C3262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6" t="20869" r="77077" b="20029"/>
                <a:stretch>
                  <a:fillRect/>
                </a:stretch>
              </p:blipFill>
              <p:spPr bwMode="auto">
                <a:xfrm>
                  <a:off x="5915025" y="3592513"/>
                  <a:ext cx="542925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1" name="コンテンツ プレースホルダー 3">
                  <a:extLst>
                    <a:ext uri="{FF2B5EF4-FFF2-40B4-BE49-F238E27FC236}">
                      <a16:creationId xmlns:a16="http://schemas.microsoft.com/office/drawing/2014/main" id="{EE195BF7-DD76-47C9-92ED-87B6CAE62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982" t="20869" r="17973" b="20029"/>
                <a:stretch>
                  <a:fillRect/>
                </a:stretch>
              </p:blipFill>
              <p:spPr bwMode="auto">
                <a:xfrm>
                  <a:off x="6359506" y="3590925"/>
                  <a:ext cx="657226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32" name="図 25">
                <a:extLst>
                  <a:ext uri="{FF2B5EF4-FFF2-40B4-BE49-F238E27FC236}">
                    <a16:creationId xmlns:a16="http://schemas.microsoft.com/office/drawing/2014/main" id="{C09A1C80-E57C-4655-82F8-31CA2DFB8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63" t="14011" r="26054" b="21582"/>
              <a:stretch>
                <a:fillRect/>
              </a:stretch>
            </p:blipFill>
            <p:spPr bwMode="auto">
              <a:xfrm>
                <a:off x="2221934" y="2925763"/>
                <a:ext cx="472122" cy="488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" name="グループ化 235">
              <a:extLst>
                <a:ext uri="{FF2B5EF4-FFF2-40B4-BE49-F238E27FC236}">
                  <a16:creationId xmlns:a16="http://schemas.microsoft.com/office/drawing/2014/main" id="{448B62EB-F7B0-42C2-A741-F5A9631972B5}"/>
                </a:ext>
              </a:extLst>
            </p:cNvPr>
            <p:cNvGrpSpPr/>
            <p:nvPr/>
          </p:nvGrpSpPr>
          <p:grpSpPr>
            <a:xfrm>
              <a:off x="369184" y="5188889"/>
              <a:ext cx="3134607" cy="2209730"/>
              <a:chOff x="3495947" y="4901216"/>
              <a:chExt cx="4179477" cy="2946306"/>
            </a:xfrm>
          </p:grpSpPr>
          <p:sp>
            <p:nvSpPr>
              <p:cNvPr id="7" name="正方形/長方形 1">
                <a:extLst>
                  <a:ext uri="{FF2B5EF4-FFF2-40B4-BE49-F238E27FC236}">
                    <a16:creationId xmlns:a16="http://schemas.microsoft.com/office/drawing/2014/main" id="{64F008B1-1184-4244-A7DB-EAFF07135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947" y="5231626"/>
                <a:ext cx="4179477" cy="5985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Char char="•"/>
                  <a:defRPr kumimoji="1" sz="32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1pPr>
                <a:lvl2pPr marL="742950" indent="-285750">
                  <a:buChar char="–"/>
                  <a:defRPr kumimoji="1" sz="28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2pPr>
                <a:lvl3pPr marL="1143000" indent="-228600">
                  <a:buChar char="•"/>
                  <a:defRPr kumimoji="1" sz="24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3pPr>
                <a:lvl4pPr marL="1600200" indent="-228600">
                  <a:buChar char="–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4pPr>
                <a:lvl5pPr marL="2057400" indent="-228600"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HG創英角ｺﾞｼｯｸUB" panose="020B0909000000000000" pitchFamily="49" charset="-128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en-US" altLang="ja-JP" sz="105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Applications 3) High sensitivity type 1nT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ja-JP" sz="105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➡In-body navigation</a:t>
                </a:r>
                <a:endParaRPr lang="en-US" altLang="ja-JP" sz="1050" b="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grpSp>
            <p:nvGrpSpPr>
              <p:cNvPr id="8" name="グループ化 6">
                <a:extLst>
                  <a:ext uri="{FF2B5EF4-FFF2-40B4-BE49-F238E27FC236}">
                    <a16:creationId xmlns:a16="http://schemas.microsoft.com/office/drawing/2014/main" id="{DD39770C-A29D-419E-92FF-FA450C9B3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1528" y="6176158"/>
                <a:ext cx="2934162" cy="1551417"/>
                <a:chOff x="7469377" y="2075161"/>
                <a:chExt cx="4056420" cy="2077818"/>
              </a:xfrm>
            </p:grpSpPr>
            <p:pic>
              <p:nvPicPr>
                <p:cNvPr id="9" name="図 2">
                  <a:extLst>
                    <a:ext uri="{FF2B5EF4-FFF2-40B4-BE49-F238E27FC236}">
                      <a16:creationId xmlns:a16="http://schemas.microsoft.com/office/drawing/2014/main" id="{11A9354C-86AA-47E3-A061-5E967DEE66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8123121" y="1605595"/>
                  <a:ext cx="2048925" cy="298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テキスト ボックス 24">
                  <a:extLst>
                    <a:ext uri="{FF2B5EF4-FFF2-40B4-BE49-F238E27FC236}">
                      <a16:creationId xmlns:a16="http://schemas.microsoft.com/office/drawing/2014/main" id="{B62E7EB8-396E-46C4-87BD-42C9FF723B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9377" y="2643656"/>
                  <a:ext cx="1406200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X ray</a:t>
                  </a:r>
                  <a:r>
                    <a:rPr lang="ja-JP" altLang="en-US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 </a:t>
                  </a: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view</a:t>
                  </a:r>
                </a:p>
              </p:txBody>
            </p:sp>
            <p:sp>
              <p:nvSpPr>
                <p:cNvPr id="11" name="テキスト ボックス 24">
                  <a:extLst>
                    <a:ext uri="{FF2B5EF4-FFF2-40B4-BE49-F238E27FC236}">
                      <a16:creationId xmlns:a16="http://schemas.microsoft.com/office/drawing/2014/main" id="{82AB2759-4466-4C60-B16B-01AC23F1FB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58854" y="3761383"/>
                  <a:ext cx="2266943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Navigation along blood</a:t>
                  </a:r>
                </a:p>
              </p:txBody>
            </p:sp>
            <p:sp>
              <p:nvSpPr>
                <p:cNvPr id="12" name="テキスト ボックス 24">
                  <a:extLst>
                    <a:ext uri="{FF2B5EF4-FFF2-40B4-BE49-F238E27FC236}">
                      <a16:creationId xmlns:a16="http://schemas.microsoft.com/office/drawing/2014/main" id="{A34C57A8-3A09-4414-BFB8-F7968B7EE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9377" y="3702061"/>
                  <a:ext cx="1548922" cy="391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Sensor</a:t>
                  </a:r>
                  <a:r>
                    <a:rPr lang="ja-JP" altLang="en-US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　</a:t>
                  </a:r>
                  <a:r>
                    <a:rPr lang="en-US" altLang="ja-JP" sz="825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inside</a:t>
                  </a:r>
                </a:p>
              </p:txBody>
            </p:sp>
          </p:grpSp>
          <p:pic>
            <p:nvPicPr>
              <p:cNvPr id="13" name="図 5">
                <a:extLst>
                  <a:ext uri="{FF2B5EF4-FFF2-40B4-BE49-F238E27FC236}">
                    <a16:creationId xmlns:a16="http://schemas.microsoft.com/office/drawing/2014/main" id="{EF29B4DC-1509-4F85-872B-9E8CEE4A9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923" y="6041980"/>
                <a:ext cx="858446" cy="535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図 20">
                <a:extLst>
                  <a:ext uri="{FF2B5EF4-FFF2-40B4-BE49-F238E27FC236}">
                    <a16:creationId xmlns:a16="http://schemas.microsoft.com/office/drawing/2014/main" id="{3E23D2EA-5EB7-4DE6-A64D-043790954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923" y="6633096"/>
                <a:ext cx="852324" cy="73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" name="四角形: 角を丸くする 232">
                <a:extLst>
                  <a:ext uri="{FF2B5EF4-FFF2-40B4-BE49-F238E27FC236}">
                    <a16:creationId xmlns:a16="http://schemas.microsoft.com/office/drawing/2014/main" id="{6EE21C94-7A2F-4BDF-B21D-6A3EF256FA0E}"/>
                  </a:ext>
                </a:extLst>
              </p:cNvPr>
              <p:cNvSpPr/>
              <p:nvPr/>
            </p:nvSpPr>
            <p:spPr>
              <a:xfrm>
                <a:off x="3531695" y="4901216"/>
                <a:ext cx="4053347" cy="2946306"/>
              </a:xfrm>
              <a:prstGeom prst="roundRect">
                <a:avLst>
                  <a:gd name="adj" fmla="val 10342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569"/>
              </a:p>
            </p:txBody>
          </p:sp>
        </p:grpSp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64D74491-B2FE-49A8-9CD6-4F72E94A80A3}"/>
                </a:ext>
              </a:extLst>
            </p:cNvPr>
            <p:cNvSpPr/>
            <p:nvPr/>
          </p:nvSpPr>
          <p:spPr>
            <a:xfrm>
              <a:off x="51066" y="2391113"/>
              <a:ext cx="6870761" cy="38087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err="1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Promisig</a:t>
              </a:r>
              <a:r>
                <a: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New Market for GSR Sensors</a:t>
              </a:r>
              <a:endParaRPr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778B8D9D-01F1-9671-A128-E4A665FBDFE0}"/>
                </a:ext>
              </a:extLst>
            </p:cNvPr>
            <p:cNvSpPr/>
            <p:nvPr/>
          </p:nvSpPr>
          <p:spPr>
            <a:xfrm>
              <a:off x="1950471" y="4288010"/>
              <a:ext cx="2935140" cy="10397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09EC8A11-0E96-2BC9-69E8-116452004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203" y="4349752"/>
              <a:ext cx="1606571" cy="299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buChar char="•"/>
                <a:defRPr kumimoji="1" sz="32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1pPr>
              <a:lvl2pPr marL="742950" indent="-285750">
                <a:buChar char="–"/>
                <a:defRPr kumimoji="1" sz="28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2pPr>
              <a:lvl3pPr marL="1143000" indent="-228600">
                <a:buChar char="•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3pPr>
              <a:lvl4pPr marL="1600200" indent="-228600">
                <a:buChar char="–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4pPr>
              <a:lvl5pPr marL="2057400" indent="-228600"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HG創英角ｺﾞｼｯｸUB" panose="020B0909000000000000" pitchFamily="49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FontTx/>
                <a:buNone/>
                <a:defRPr/>
              </a:pPr>
              <a:r>
                <a:rPr kumimoji="0"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Sample sold to JAXA</a:t>
              </a:r>
              <a:endParaRPr kumimoji="0" lang="en-GB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BA58E84-A595-BC51-2DDC-C7E5E57A4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7" t="37267" r="32857" b="43466"/>
            <a:stretch/>
          </p:blipFill>
          <p:spPr>
            <a:xfrm>
              <a:off x="2679109" y="4665147"/>
              <a:ext cx="1477863" cy="460302"/>
            </a:xfrm>
            <a:prstGeom prst="rect">
              <a:avLst/>
            </a:prstGeom>
          </p:spPr>
        </p:pic>
      </p:grp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52AF96D8-B766-D047-B105-4398F2AC5342}"/>
              </a:ext>
            </a:extLst>
          </p:cNvPr>
          <p:cNvGrpSpPr/>
          <p:nvPr/>
        </p:nvGrpSpPr>
        <p:grpSpPr>
          <a:xfrm>
            <a:off x="-6381" y="4952531"/>
            <a:ext cx="6870761" cy="4901802"/>
            <a:chOff x="-6381" y="2390986"/>
            <a:chExt cx="6870761" cy="4901802"/>
          </a:xfrm>
        </p:grpSpPr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13D4ACC4-DA27-92C6-2138-8451BCB28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938" y="5651224"/>
              <a:ext cx="2791457" cy="1641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5C6E950A-EC52-212A-2482-371BBCDBC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" t="3171" r="145" b="22797"/>
            <a:stretch/>
          </p:blipFill>
          <p:spPr>
            <a:xfrm>
              <a:off x="368906" y="3721396"/>
              <a:ext cx="2759821" cy="1556368"/>
            </a:xfrm>
            <a:prstGeom prst="rect">
              <a:avLst/>
            </a:prstGeom>
          </p:spPr>
        </p:pic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28A58F12-2EA8-05D4-F9DC-20E6EEB00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1" t="12044" r="22809" b="12646"/>
            <a:stretch/>
          </p:blipFill>
          <p:spPr bwMode="auto">
            <a:xfrm>
              <a:off x="301806" y="5651224"/>
              <a:ext cx="2759821" cy="1641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70FDBD39-BC32-304D-F90E-05BD97022C32}"/>
                </a:ext>
              </a:extLst>
            </p:cNvPr>
            <p:cNvSpPr txBox="1"/>
            <p:nvPr/>
          </p:nvSpPr>
          <p:spPr>
            <a:xfrm>
              <a:off x="368905" y="3415439"/>
              <a:ext cx="1947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Laboratory 1:  Clean room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48" name="テキスト ボックス 247">
              <a:extLst>
                <a:ext uri="{FF2B5EF4-FFF2-40B4-BE49-F238E27FC236}">
                  <a16:creationId xmlns:a16="http://schemas.microsoft.com/office/drawing/2014/main" id="{E4F90D76-6BB2-A509-1CF7-A1300900649C}"/>
                </a:ext>
              </a:extLst>
            </p:cNvPr>
            <p:cNvSpPr txBox="1"/>
            <p:nvPr/>
          </p:nvSpPr>
          <p:spPr>
            <a:xfrm>
              <a:off x="3368625" y="3439394"/>
              <a:ext cx="26965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Laboratory 2: New Alloy Development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id="{24DB6362-33B8-25F4-101F-20C160595549}"/>
                </a:ext>
              </a:extLst>
            </p:cNvPr>
            <p:cNvSpPr txBox="1"/>
            <p:nvPr/>
          </p:nvSpPr>
          <p:spPr>
            <a:xfrm>
              <a:off x="172157" y="5302911"/>
              <a:ext cx="31598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Laboratory 3: Magnetic Sensor Development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E5A69B25-0403-9E72-B786-CFE37E1F8096}"/>
                </a:ext>
              </a:extLst>
            </p:cNvPr>
            <p:cNvSpPr txBox="1"/>
            <p:nvPr/>
          </p:nvSpPr>
          <p:spPr>
            <a:xfrm>
              <a:off x="3419713" y="5256745"/>
              <a:ext cx="2996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Laboratory 4 :Dental Magnet Development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4438DC43-855E-9DA3-D959-F8B1367B423D}"/>
                </a:ext>
              </a:extLst>
            </p:cNvPr>
            <p:cNvGrpSpPr/>
            <p:nvPr/>
          </p:nvGrpSpPr>
          <p:grpSpPr>
            <a:xfrm>
              <a:off x="3599617" y="3721396"/>
              <a:ext cx="2636096" cy="1556368"/>
              <a:chOff x="3176108" y="4208321"/>
              <a:chExt cx="2919892" cy="2032087"/>
            </a:xfrm>
          </p:grpSpPr>
          <p:pic>
            <p:nvPicPr>
              <p:cNvPr id="254" name="図 253">
                <a:extLst>
                  <a:ext uri="{FF2B5EF4-FFF2-40B4-BE49-F238E27FC236}">
                    <a16:creationId xmlns:a16="http://schemas.microsoft.com/office/drawing/2014/main" id="{3C0D6085-A685-389D-6CC8-383B49F2CC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3" r="3268" b="12337"/>
              <a:stretch/>
            </p:blipFill>
            <p:spPr bwMode="auto">
              <a:xfrm>
                <a:off x="3176108" y="4208321"/>
                <a:ext cx="2919892" cy="203208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4D0D8DE7-D177-5E83-C55E-E145A100E98A}"/>
                  </a:ext>
                </a:extLst>
              </p:cNvPr>
              <p:cNvSpPr/>
              <p:nvPr/>
            </p:nvSpPr>
            <p:spPr>
              <a:xfrm flipH="1">
                <a:off x="3176108" y="4212473"/>
                <a:ext cx="2919892" cy="20279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50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39C6864A-B6AC-2EDE-BA05-A6B692606429}"/>
                </a:ext>
              </a:extLst>
            </p:cNvPr>
            <p:cNvSpPr/>
            <p:nvPr/>
          </p:nvSpPr>
          <p:spPr>
            <a:xfrm>
              <a:off x="-6381" y="2390986"/>
              <a:ext cx="6870761" cy="38087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Four laboratories at the Mihama RD center</a:t>
              </a:r>
            </a:p>
          </p:txBody>
        </p:sp>
        <p:sp>
          <p:nvSpPr>
            <p:cNvPr id="253" name="テキスト ボックス 252">
              <a:extLst>
                <a:ext uri="{FF2B5EF4-FFF2-40B4-BE49-F238E27FC236}">
                  <a16:creationId xmlns:a16="http://schemas.microsoft.com/office/drawing/2014/main" id="{B06093FC-D893-254B-E52C-27A38AB23F63}"/>
                </a:ext>
              </a:extLst>
            </p:cNvPr>
            <p:cNvSpPr txBox="1"/>
            <p:nvPr/>
          </p:nvSpPr>
          <p:spPr>
            <a:xfrm>
              <a:off x="234479" y="2832483"/>
              <a:ext cx="6268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Top level Magnetics Laboratory in Japan From new magnetic materials to component processing and magnetic application system products</a:t>
              </a:r>
              <a:endPara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03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35523</TotalTime>
  <Words>929</Words>
  <Application>Microsoft Macintosh PowerPoint</Application>
  <PresentationFormat>A4 210 x 297 mm</PresentationFormat>
  <Paragraphs>147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BIZ UDP明朝 Medium</vt:lpstr>
      <vt:lpstr>HGP創英角ｺﾞｼｯｸUB</vt:lpstr>
      <vt:lpstr>Meiryo UI</vt:lpstr>
      <vt:lpstr>Arial</vt:lpstr>
      <vt:lpstr>Bahnschrift SemiCondensed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宮崎 知己</cp:lastModifiedBy>
  <cp:revision>3522</cp:revision>
  <cp:lastPrinted>2023-03-21T05:04:49Z</cp:lastPrinted>
  <dcterms:created xsi:type="dcterms:W3CDTF">2017-04-26T01:08:26Z</dcterms:created>
  <dcterms:modified xsi:type="dcterms:W3CDTF">2023-04-09T01:28:23Z</dcterms:modified>
</cp:coreProperties>
</file>